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presentationml.viewProps+xml" PartName="/ppt/viewProps.xml"/>
</Types>
</file>