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embeddedFontLst>
    <p:embeddedFont>
      <p:font typeface="Century Gothic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font" Target="fonts/CenturyGothic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CenturyGothic-bold.fntdata"/><Relationship Id="rId6" Type="http://schemas.openxmlformats.org/officeDocument/2006/relationships/slide" Target="slides/slide2.xml"/><Relationship Id="rId18" Type="http://schemas.openxmlformats.org/officeDocument/2006/relationships/font" Target="fonts/CenturyGothic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4" name="Google Shape;24;p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31" name="Google Shape;31;p2"/>
          <p:cNvSpPr txBox="1"/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  <a:defRPr b="0" i="0" sz="5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2" name="Google Shape;32;p2"/>
          <p:cNvSpPr txBox="1"/>
          <p:nvPr>
            <p:ph idx="1" type="subTitle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3" name="Google Shape;33;p2"/>
          <p:cNvSpPr txBox="1"/>
          <p:nvPr>
            <p:ph idx="10" type="dt"/>
          </p:nvPr>
        </p:nvSpPr>
        <p:spPr>
          <a:xfrm rot="5400000">
            <a:off x="10089390" y="1792223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4" name="Google Shape;34;p2"/>
          <p:cNvSpPr txBox="1"/>
          <p:nvPr>
            <p:ph idx="11" type="ftr"/>
          </p:nvPr>
        </p:nvSpPr>
        <p:spPr>
          <a:xfrm rot="5400000">
            <a:off x="8959592" y="3226820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5" name="Google Shape;35;p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10351008" y="292608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anoramic Picture with Caption">
  <p:cSld name="Panoramic Picture with Caption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7" name="Google Shape;127;p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1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1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1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1"/>
            <p:cNvSpPr/>
            <p:nvPr/>
          </p:nvSpPr>
          <p:spPr>
            <a:xfrm rot="10371525">
              <a:off x="263767" y="4438254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1"/>
            <p:cNvSpPr/>
            <p:nvPr/>
          </p:nvSpPr>
          <p:spPr>
            <a:xfrm rot="10800000">
              <a:off x="459506" y="321130"/>
              <a:ext cx="11277600" cy="4533900"/>
            </a:xfrm>
            <a:custGeom>
              <a:rect b="b" l="l" r="r" t="t"/>
              <a:pathLst>
                <a:path extrusionOk="0" h="2856" w="7104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35" name="Google Shape;135;p11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36" name="Google Shape;136;p11"/>
          <p:cNvSpPr txBox="1"/>
          <p:nvPr>
            <p:ph type="title"/>
          </p:nvPr>
        </p:nvSpPr>
        <p:spPr>
          <a:xfrm>
            <a:off x="1154956" y="4966674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i="0" sz="2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7" name="Google Shape;137;p11"/>
          <p:cNvSpPr/>
          <p:nvPr>
            <p:ph idx="2" type="pic"/>
          </p:nvPr>
        </p:nvSpPr>
        <p:spPr>
          <a:xfrm>
            <a:off x="1154955" y="685800"/>
            <a:ext cx="8825658" cy="3429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8" name="Google Shape;138;p11"/>
          <p:cNvSpPr txBox="1"/>
          <p:nvPr>
            <p:ph idx="1" type="body"/>
          </p:nvPr>
        </p:nvSpPr>
        <p:spPr>
          <a:xfrm>
            <a:off x="1154956" y="553666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9" name="Google Shape;139;p11"/>
          <p:cNvSpPr txBox="1"/>
          <p:nvPr>
            <p:ph idx="10" type="dt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0" name="Google Shape;140;p11"/>
          <p:cNvSpPr txBox="1"/>
          <p:nvPr>
            <p:ph idx="11" type="ftr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1" name="Google Shape;141;p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aption" showMasterSp="0">
  <p:cSld name="Title and Caption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45" name="Google Shape;145;p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2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2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2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2"/>
            <p:cNvSpPr/>
            <p:nvPr/>
          </p:nvSpPr>
          <p:spPr>
            <a:xfrm rot="-589932">
              <a:off x="8490951" y="2714874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2"/>
            <p:cNvSpPr/>
            <p:nvPr/>
          </p:nvSpPr>
          <p:spPr>
            <a:xfrm>
              <a:off x="455612" y="2801319"/>
              <a:ext cx="11277600" cy="3602637"/>
            </a:xfrm>
            <a:custGeom>
              <a:rect b="b" l="l" r="r" t="t"/>
              <a:pathLst>
                <a:path extrusionOk="0" h="7946" w="10000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3" name="Google Shape;153;p12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54" name="Google Shape;154;p12"/>
          <p:cNvSpPr txBox="1"/>
          <p:nvPr>
            <p:ph type="title"/>
          </p:nvPr>
        </p:nvSpPr>
        <p:spPr>
          <a:xfrm>
            <a:off x="1154954" y="1063416"/>
            <a:ext cx="8825659" cy="13797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i="0" sz="40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5" name="Google Shape;155;p12"/>
          <p:cNvSpPr txBox="1"/>
          <p:nvPr>
            <p:ph idx="1" type="body"/>
          </p:nvPr>
        </p:nvSpPr>
        <p:spPr>
          <a:xfrm>
            <a:off x="1154954" y="3543300"/>
            <a:ext cx="8825659" cy="247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6" name="Google Shape;156;p12"/>
          <p:cNvSpPr txBox="1"/>
          <p:nvPr>
            <p:ph idx="10" type="dt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7" name="Google Shape;157;p12"/>
          <p:cNvSpPr txBox="1"/>
          <p:nvPr>
            <p:ph idx="11" type="ftr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8" name="Google Shape;158;p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with Caption" showMasterSp="0">
  <p:cSld name="Quote with Caption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62" name="Google Shape;162;p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3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3"/>
            <p:cNvSpPr/>
            <p:nvPr/>
          </p:nvSpPr>
          <p:spPr>
            <a:xfrm rot="-589932">
              <a:off x="8490951" y="4185117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3"/>
            <p:cNvSpPr/>
            <p:nvPr/>
          </p:nvSpPr>
          <p:spPr>
            <a:xfrm>
              <a:off x="455612" y="4241801"/>
              <a:ext cx="11277600" cy="2337161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70" name="Google Shape;170;p13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71" name="Google Shape;171;p13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172" name="Google Shape;172;p13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73" name="Google Shape;173;p13"/>
          <p:cNvSpPr txBox="1"/>
          <p:nvPr>
            <p:ph type="title"/>
          </p:nvPr>
        </p:nvSpPr>
        <p:spPr>
          <a:xfrm>
            <a:off x="1581878" y="980517"/>
            <a:ext cx="8453906" cy="2698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i="0" sz="40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4" name="Google Shape;174;p13"/>
          <p:cNvSpPr txBox="1"/>
          <p:nvPr>
            <p:ph idx="1" type="body"/>
          </p:nvPr>
        </p:nvSpPr>
        <p:spPr>
          <a:xfrm>
            <a:off x="1945945" y="3678766"/>
            <a:ext cx="7725772" cy="34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small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5" name="Google Shape;175;p13"/>
          <p:cNvSpPr txBox="1"/>
          <p:nvPr>
            <p:ph idx="2" type="body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6" name="Google Shape;176;p13"/>
          <p:cNvSpPr txBox="1"/>
          <p:nvPr>
            <p:ph idx="10" type="dt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7" name="Google Shape;177;p13"/>
          <p:cNvSpPr txBox="1"/>
          <p:nvPr>
            <p:ph idx="11" type="ftr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8" name="Google Shape;178;p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me Card" showMasterSp="0">
  <p:cSld name="Name Card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14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82" name="Google Shape;182;p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4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4"/>
            <p:cNvSpPr/>
            <p:nvPr/>
          </p:nvSpPr>
          <p:spPr>
            <a:xfrm rot="-589932">
              <a:off x="8490951" y="4193583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4"/>
            <p:cNvSpPr/>
            <p:nvPr/>
          </p:nvSpPr>
          <p:spPr>
            <a:xfrm>
              <a:off x="455612" y="4241801"/>
              <a:ext cx="11277600" cy="2337161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90" name="Google Shape;190;p14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91" name="Google Shape;191;p14"/>
          <p:cNvSpPr txBox="1"/>
          <p:nvPr>
            <p:ph type="title"/>
          </p:nvPr>
        </p:nvSpPr>
        <p:spPr>
          <a:xfrm>
            <a:off x="1154954" y="2370667"/>
            <a:ext cx="8825660" cy="18225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i="0" sz="40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2" name="Google Shape;192;p14"/>
          <p:cNvSpPr txBox="1"/>
          <p:nvPr>
            <p:ph idx="1" type="body"/>
          </p:nvPr>
        </p:nvSpPr>
        <p:spPr>
          <a:xfrm>
            <a:off x="1154954" y="5033068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3" name="Google Shape;193;p14"/>
          <p:cNvSpPr txBox="1"/>
          <p:nvPr>
            <p:ph idx="10" type="dt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4" name="Google Shape;194;p14"/>
          <p:cNvSpPr txBox="1"/>
          <p:nvPr>
            <p:ph idx="11" type="ftr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5" name="Google Shape;195;p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Column">
  <p:cSld name="3 Column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5"/>
          <p:cNvSpPr txBox="1"/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9" name="Google Shape;199;p15"/>
          <p:cNvSpPr txBox="1"/>
          <p:nvPr>
            <p:ph idx="1" type="body"/>
          </p:nvPr>
        </p:nvSpPr>
        <p:spPr>
          <a:xfrm>
            <a:off x="1154954" y="2617299"/>
            <a:ext cx="312916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b="0" i="0" sz="24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2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1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0" name="Google Shape;200;p15"/>
          <p:cNvSpPr txBox="1"/>
          <p:nvPr>
            <p:ph idx="2" type="body"/>
          </p:nvPr>
        </p:nvSpPr>
        <p:spPr>
          <a:xfrm>
            <a:off x="1154954" y="3193561"/>
            <a:ext cx="3129168" cy="28334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1" name="Google Shape;201;p15"/>
          <p:cNvSpPr txBox="1"/>
          <p:nvPr>
            <p:ph idx="3" type="body"/>
          </p:nvPr>
        </p:nvSpPr>
        <p:spPr>
          <a:xfrm>
            <a:off x="4512721" y="2603502"/>
            <a:ext cx="314538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b="0" i="0" sz="24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2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1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2" name="Google Shape;202;p15"/>
          <p:cNvSpPr txBox="1"/>
          <p:nvPr>
            <p:ph idx="4" type="body"/>
          </p:nvPr>
        </p:nvSpPr>
        <p:spPr>
          <a:xfrm>
            <a:off x="4512721" y="3193561"/>
            <a:ext cx="3145380" cy="2833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3" name="Google Shape;203;p15"/>
          <p:cNvSpPr txBox="1"/>
          <p:nvPr>
            <p:ph idx="5" type="body"/>
          </p:nvPr>
        </p:nvSpPr>
        <p:spPr>
          <a:xfrm>
            <a:off x="7886700" y="2617299"/>
            <a:ext cx="3161029" cy="5762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b="0" i="0" sz="24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2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1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4" name="Google Shape;204;p15"/>
          <p:cNvSpPr txBox="1"/>
          <p:nvPr>
            <p:ph idx="6" type="body"/>
          </p:nvPr>
        </p:nvSpPr>
        <p:spPr>
          <a:xfrm>
            <a:off x="7886700" y="3193561"/>
            <a:ext cx="3164719" cy="28334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cxnSp>
        <p:nvCxnSpPr>
          <p:cNvPr id="205" name="Google Shape;205;p15"/>
          <p:cNvCxnSpPr/>
          <p:nvPr/>
        </p:nvCxnSpPr>
        <p:spPr>
          <a:xfrm>
            <a:off x="4403971" y="2569633"/>
            <a:ext cx="0" cy="3492499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784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6" name="Google Shape;206;p15"/>
          <p:cNvCxnSpPr/>
          <p:nvPr/>
        </p:nvCxnSpPr>
        <p:spPr>
          <a:xfrm>
            <a:off x="7772401" y="2569633"/>
            <a:ext cx="0" cy="3492499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784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7" name="Google Shape;207;p15"/>
          <p:cNvSpPr txBox="1"/>
          <p:nvPr>
            <p:ph idx="10" type="dt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8" name="Google Shape;208;p15"/>
          <p:cNvSpPr txBox="1"/>
          <p:nvPr>
            <p:ph idx="11" type="ftr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9" name="Google Shape;209;p1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Picture Column">
  <p:cSld name="3 Picture Column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6"/>
          <p:cNvSpPr txBox="1"/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12" name="Google Shape;212;p16"/>
          <p:cNvSpPr txBox="1"/>
          <p:nvPr>
            <p:ph idx="1" type="body"/>
          </p:nvPr>
        </p:nvSpPr>
        <p:spPr>
          <a:xfrm>
            <a:off x="1154952" y="4532845"/>
            <a:ext cx="305043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b="0" i="0" sz="24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2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1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3" name="Google Shape;213;p16"/>
          <p:cNvSpPr/>
          <p:nvPr>
            <p:ph idx="2" type="pic"/>
          </p:nvPr>
        </p:nvSpPr>
        <p:spPr>
          <a:xfrm>
            <a:off x="1334552" y="2603500"/>
            <a:ext cx="2691242" cy="159151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4" name="Google Shape;214;p16"/>
          <p:cNvSpPr txBox="1"/>
          <p:nvPr>
            <p:ph idx="3" type="body"/>
          </p:nvPr>
        </p:nvSpPr>
        <p:spPr>
          <a:xfrm>
            <a:off x="1154953" y="5109107"/>
            <a:ext cx="3050437" cy="917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5" name="Google Shape;215;p16"/>
          <p:cNvSpPr txBox="1"/>
          <p:nvPr>
            <p:ph idx="4" type="body"/>
          </p:nvPr>
        </p:nvSpPr>
        <p:spPr>
          <a:xfrm>
            <a:off x="4572537" y="4532846"/>
            <a:ext cx="3046766" cy="6511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b="0" i="0" sz="24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2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1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6" name="Google Shape;216;p16"/>
          <p:cNvSpPr/>
          <p:nvPr>
            <p:ph idx="5" type="pic"/>
          </p:nvPr>
        </p:nvSpPr>
        <p:spPr>
          <a:xfrm>
            <a:off x="4748463" y="2603500"/>
            <a:ext cx="2691241" cy="159151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7" name="Google Shape;217;p16"/>
          <p:cNvSpPr txBox="1"/>
          <p:nvPr>
            <p:ph idx="6" type="body"/>
          </p:nvPr>
        </p:nvSpPr>
        <p:spPr>
          <a:xfrm>
            <a:off x="4568865" y="5184002"/>
            <a:ext cx="3050438" cy="843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8" name="Google Shape;218;p16"/>
          <p:cNvSpPr txBox="1"/>
          <p:nvPr>
            <p:ph idx="7" type="body"/>
          </p:nvPr>
        </p:nvSpPr>
        <p:spPr>
          <a:xfrm>
            <a:off x="7983434" y="4532847"/>
            <a:ext cx="3050438" cy="6511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b="0" i="0" sz="24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2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1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9" name="Google Shape;219;p16"/>
          <p:cNvSpPr/>
          <p:nvPr>
            <p:ph idx="8" type="pic"/>
          </p:nvPr>
        </p:nvSpPr>
        <p:spPr>
          <a:xfrm>
            <a:off x="8163031" y="2603500"/>
            <a:ext cx="2691242" cy="159151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20" name="Google Shape;220;p16"/>
          <p:cNvSpPr txBox="1"/>
          <p:nvPr>
            <p:ph idx="9" type="body"/>
          </p:nvPr>
        </p:nvSpPr>
        <p:spPr>
          <a:xfrm>
            <a:off x="7983434" y="5184001"/>
            <a:ext cx="3050437" cy="84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cxnSp>
        <p:nvCxnSpPr>
          <p:cNvPr id="221" name="Google Shape;221;p16"/>
          <p:cNvCxnSpPr/>
          <p:nvPr/>
        </p:nvCxnSpPr>
        <p:spPr>
          <a:xfrm>
            <a:off x="4388153" y="2603500"/>
            <a:ext cx="0" cy="3517594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2" name="Google Shape;222;p16"/>
          <p:cNvCxnSpPr/>
          <p:nvPr/>
        </p:nvCxnSpPr>
        <p:spPr>
          <a:xfrm>
            <a:off x="7801905" y="2603500"/>
            <a:ext cx="0" cy="3492500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3" name="Google Shape;223;p16"/>
          <p:cNvSpPr txBox="1"/>
          <p:nvPr>
            <p:ph idx="10" type="dt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24" name="Google Shape;224;p16"/>
          <p:cNvSpPr txBox="1"/>
          <p:nvPr>
            <p:ph idx="11" type="ftr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25" name="Google Shape;225;p1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7"/>
          <p:cNvSpPr txBox="1"/>
          <p:nvPr>
            <p:ph type="title"/>
          </p:nvPr>
        </p:nvSpPr>
        <p:spPr>
          <a:xfrm>
            <a:off x="1154953" y="973668"/>
            <a:ext cx="8825660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8" name="Google Shape;228;p17"/>
          <p:cNvSpPr txBox="1"/>
          <p:nvPr>
            <p:ph idx="1" type="body"/>
          </p:nvPr>
        </p:nvSpPr>
        <p:spPr>
          <a:xfrm rot="5400000">
            <a:off x="3827511" y="-69056"/>
            <a:ext cx="3416300" cy="8761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29" name="Google Shape;229;p17"/>
          <p:cNvSpPr txBox="1"/>
          <p:nvPr>
            <p:ph idx="10" type="dt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0" name="Google Shape;230;p17"/>
          <p:cNvSpPr txBox="1"/>
          <p:nvPr>
            <p:ph idx="11" type="ftr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1" name="Google Shape;231;p1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showMasterSp="0" type="vertTitleAndTx">
  <p:cSld name="VERTICAL_TITLE_AND_VERTICAL_TEXT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34" name="Google Shape;234;p1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8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8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8"/>
            <p:cNvSpPr/>
            <p:nvPr/>
          </p:nvSpPr>
          <p:spPr>
            <a:xfrm rot="5101749">
              <a:off x="6294738" y="4577737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8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8"/>
            <p:cNvSpPr/>
            <p:nvPr/>
          </p:nvSpPr>
          <p:spPr>
            <a:xfrm rot="5400000">
              <a:off x="4449232" y="2801721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43" name="Google Shape;243;p18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44" name="Google Shape;244;p18"/>
          <p:cNvSpPr txBox="1"/>
          <p:nvPr>
            <p:ph type="title"/>
          </p:nvPr>
        </p:nvSpPr>
        <p:spPr>
          <a:xfrm rot="5400000">
            <a:off x="6909428" y="2945796"/>
            <a:ext cx="4748589" cy="14139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5" name="Google Shape;245;p18"/>
          <p:cNvSpPr txBox="1"/>
          <p:nvPr>
            <p:ph idx="1" type="body"/>
          </p:nvPr>
        </p:nvSpPr>
        <p:spPr>
          <a:xfrm rot="5400000">
            <a:off x="1904432" y="528990"/>
            <a:ext cx="4748590" cy="62475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6" name="Google Shape;246;p18"/>
          <p:cNvSpPr txBox="1"/>
          <p:nvPr>
            <p:ph idx="10" type="dt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7" name="Google Shape;247;p18"/>
          <p:cNvSpPr txBox="1"/>
          <p:nvPr>
            <p:ph idx="11" type="ftr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8" name="Google Shape;248;p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 txBox="1"/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9" name="Google Shape;39;p3"/>
          <p:cNvSpPr txBox="1"/>
          <p:nvPr>
            <p:ph idx="1" type="body"/>
          </p:nvPr>
        </p:nvSpPr>
        <p:spPr>
          <a:xfrm>
            <a:off x="1154954" y="2603500"/>
            <a:ext cx="4825158" cy="34163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0" name="Google Shape;40;p3"/>
          <p:cNvSpPr txBox="1"/>
          <p:nvPr>
            <p:ph idx="2" type="body"/>
          </p:nvPr>
        </p:nvSpPr>
        <p:spPr>
          <a:xfrm>
            <a:off x="6208712" y="2603500"/>
            <a:ext cx="4825159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1" name="Google Shape;41;p3"/>
          <p:cNvSpPr txBox="1"/>
          <p:nvPr>
            <p:ph idx="10" type="dt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2" name="Google Shape;42;p3"/>
          <p:cNvSpPr txBox="1"/>
          <p:nvPr>
            <p:ph idx="11" type="ftr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3" name="Google Shape;43;p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showMasterSp="0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/>
          <p:nvPr>
            <p:ph idx="10" type="dt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" name="Google Shape;46;p4"/>
          <p:cNvSpPr txBox="1"/>
          <p:nvPr>
            <p:ph idx="11" type="ftr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7" name="Google Shape;47;p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"/>
          <p:cNvSpPr txBox="1"/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1" name="Google Shape;51;p5"/>
          <p:cNvSpPr txBox="1"/>
          <p:nvPr>
            <p:ph idx="10" type="dt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2" name="Google Shape;52;p5"/>
          <p:cNvSpPr txBox="1"/>
          <p:nvPr>
            <p:ph idx="11" type="ftr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3" name="Google Shape;53;p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"/>
          <p:cNvSpPr txBox="1"/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6" name="Google Shape;56;p6"/>
          <p:cNvSpPr txBox="1"/>
          <p:nvPr>
            <p:ph idx="1" type="body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7" name="Google Shape;57;p6"/>
          <p:cNvSpPr txBox="1"/>
          <p:nvPr>
            <p:ph idx="10" type="dt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11" type="ftr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9" name="Google Shape;59;p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showMasterSp="0" type="secHead">
  <p:cSld name="SECTION_HEAD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62" name="Google Shape;62;p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7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7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7"/>
            <p:cNvSpPr/>
            <p:nvPr/>
          </p:nvSpPr>
          <p:spPr>
            <a:xfrm rot="-5677511">
              <a:off x="4698352" y="1826078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7"/>
            <p:cNvSpPr/>
            <p:nvPr/>
          </p:nvSpPr>
          <p:spPr>
            <a:xfrm rot="-5400000">
              <a:off x="3787244" y="2801721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71" name="Google Shape;71;p7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72" name="Google Shape;72;p7"/>
          <p:cNvSpPr txBox="1"/>
          <p:nvPr>
            <p:ph type="title"/>
          </p:nvPr>
        </p:nvSpPr>
        <p:spPr>
          <a:xfrm>
            <a:off x="1154956" y="2677645"/>
            <a:ext cx="4351023" cy="2283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i="0" sz="40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3" name="Google Shape;73;p7"/>
          <p:cNvSpPr txBox="1"/>
          <p:nvPr>
            <p:ph idx="1" type="body"/>
          </p:nvPr>
        </p:nvSpPr>
        <p:spPr>
          <a:xfrm>
            <a:off x="6895558" y="2677644"/>
            <a:ext cx="3755379" cy="22838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4" name="Google Shape;74;p7"/>
          <p:cNvSpPr txBox="1"/>
          <p:nvPr>
            <p:ph idx="10" type="dt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5" name="Google Shape;75;p7"/>
          <p:cNvSpPr txBox="1"/>
          <p:nvPr>
            <p:ph idx="11" type="ftr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6" name="Google Shape;76;p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"/>
          <p:cNvSpPr txBox="1"/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0" name="Google Shape;80;p8"/>
          <p:cNvSpPr txBox="1"/>
          <p:nvPr>
            <p:ph idx="1" type="body"/>
          </p:nvPr>
        </p:nvSpPr>
        <p:spPr>
          <a:xfrm>
            <a:off x="1154954" y="2603500"/>
            <a:ext cx="4825157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b="0" i="0" sz="24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2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1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1" name="Google Shape;81;p8"/>
          <p:cNvSpPr txBox="1"/>
          <p:nvPr>
            <p:ph idx="2" type="body"/>
          </p:nvPr>
        </p:nvSpPr>
        <p:spPr>
          <a:xfrm>
            <a:off x="1154954" y="3179762"/>
            <a:ext cx="4825158" cy="28400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2" name="Google Shape;82;p8"/>
          <p:cNvSpPr txBox="1"/>
          <p:nvPr>
            <p:ph idx="3" type="body"/>
          </p:nvPr>
        </p:nvSpPr>
        <p:spPr>
          <a:xfrm>
            <a:off x="6208712" y="2603500"/>
            <a:ext cx="482515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b="0" i="0" sz="24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2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1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3" name="Google Shape;83;p8"/>
          <p:cNvSpPr txBox="1"/>
          <p:nvPr>
            <p:ph idx="4" type="body"/>
          </p:nvPr>
        </p:nvSpPr>
        <p:spPr>
          <a:xfrm>
            <a:off x="6208710" y="3179762"/>
            <a:ext cx="4825159" cy="28400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Google Shape;84;p8"/>
          <p:cNvSpPr txBox="1"/>
          <p:nvPr>
            <p:ph idx="10" type="dt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5" name="Google Shape;85;p8"/>
          <p:cNvSpPr txBox="1"/>
          <p:nvPr>
            <p:ph idx="11" type="ftr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6" name="Google Shape;86;p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showMasterSp="0" type="objTx">
  <p:cSld name="OBJECT_WITH_CAPTIO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9" name="Google Shape;89;p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9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9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9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9"/>
            <p:cNvSpPr/>
            <p:nvPr/>
          </p:nvSpPr>
          <p:spPr>
            <a:xfrm rot="-5677511">
              <a:off x="3140485" y="1826078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9"/>
            <p:cNvSpPr/>
            <p:nvPr/>
          </p:nvSpPr>
          <p:spPr>
            <a:xfrm rot="-5400000">
              <a:off x="2229377" y="2801721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98" name="Google Shape;98;p9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99" name="Google Shape;99;p9"/>
          <p:cNvSpPr txBox="1"/>
          <p:nvPr>
            <p:ph type="title"/>
          </p:nvPr>
        </p:nvSpPr>
        <p:spPr>
          <a:xfrm>
            <a:off x="1154954" y="1295400"/>
            <a:ext cx="2793159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i="0" sz="2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0" name="Google Shape;100;p9"/>
          <p:cNvSpPr txBox="1"/>
          <p:nvPr>
            <p:ph idx="1" type="body"/>
          </p:nvPr>
        </p:nvSpPr>
        <p:spPr>
          <a:xfrm>
            <a:off x="5781146" y="1447800"/>
            <a:ext cx="5190065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1154955" y="2895600"/>
            <a:ext cx="2793158" cy="3129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2" name="Google Shape;102;p9"/>
          <p:cNvSpPr txBox="1"/>
          <p:nvPr>
            <p:ph idx="10" type="dt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3" name="Google Shape;103;p9"/>
          <p:cNvSpPr txBox="1"/>
          <p:nvPr>
            <p:ph idx="11" type="ftr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4" name="Google Shape;104;p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showMasterSp="0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10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8" name="Google Shape;108;p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0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0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0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0"/>
            <p:cNvSpPr/>
            <p:nvPr/>
          </p:nvSpPr>
          <p:spPr>
            <a:xfrm rot="-5400000">
              <a:off x="3295432" y="2801721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16" name="Google Shape;116;p10"/>
            <p:cNvSpPr/>
            <p:nvPr/>
          </p:nvSpPr>
          <p:spPr>
            <a:xfrm rot="-5677511">
              <a:off x="4203594" y="1826078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0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18" name="Google Shape;118;p10"/>
          <p:cNvSpPr txBox="1"/>
          <p:nvPr>
            <p:ph type="title"/>
          </p:nvPr>
        </p:nvSpPr>
        <p:spPr>
          <a:xfrm>
            <a:off x="1153907" y="1693332"/>
            <a:ext cx="3860260" cy="17356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9" name="Google Shape;119;p10"/>
          <p:cNvSpPr/>
          <p:nvPr>
            <p:ph idx="2" type="pic"/>
          </p:nvPr>
        </p:nvSpPr>
        <p:spPr>
          <a:xfrm>
            <a:off x="6547870" y="1143000"/>
            <a:ext cx="3227193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0" name="Google Shape;120;p10"/>
          <p:cNvSpPr txBox="1"/>
          <p:nvPr>
            <p:ph idx="1" type="body"/>
          </p:nvPr>
        </p:nvSpPr>
        <p:spPr>
          <a:xfrm>
            <a:off x="1154955" y="3657600"/>
            <a:ext cx="3859212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1" name="Google Shape;121;p10"/>
          <p:cNvSpPr txBox="1"/>
          <p:nvPr>
            <p:ph idx="10" type="dt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Google Shape;122;p10"/>
          <p:cNvSpPr txBox="1"/>
          <p:nvPr>
            <p:ph idx="11" type="ftr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3" name="Google Shape;123;p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7" name="Google Shape;7;p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 rot="-589932">
              <a:off x="8490951" y="1797517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459506" y="1866405"/>
              <a:ext cx="11277600" cy="4533900"/>
            </a:xfrm>
            <a:custGeom>
              <a:rect b="b" l="l" r="r" t="t"/>
              <a:pathLst>
                <a:path extrusionOk="0" h="2856" w="7104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" name="Google Shape;15;p1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6" name="Google Shape;16;p1"/>
          <p:cNvSpPr txBox="1"/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" name="Google Shape;17;p1"/>
          <p:cNvSpPr txBox="1"/>
          <p:nvPr>
            <p:ph idx="1" type="body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0" type="dt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" name="Google Shape;19;p1"/>
          <p:cNvSpPr txBox="1"/>
          <p:nvPr>
            <p:ph idx="11" type="ftr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" name="Google Shape;20;p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9.jpg"/><Relationship Id="rId5" Type="http://schemas.openxmlformats.org/officeDocument/2006/relationships/hyperlink" Target="http://www.flickr.com/photos/44244119@N08/4076001473/" TargetMode="External"/><Relationship Id="rId6" Type="http://schemas.openxmlformats.org/officeDocument/2006/relationships/hyperlink" Target="https://creativecommons.org/licenses/by-nc-sa/2.0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hyperlink" Target="http://gonnafly.squidoo.com/SquareFoot-Gardening" TargetMode="External"/><Relationship Id="rId5" Type="http://schemas.openxmlformats.org/officeDocument/2006/relationships/hyperlink" Target="https://creativecommons.org/licenses/by-sa/2.0/" TargetMode="External"/><Relationship Id="rId6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10.jpg"/><Relationship Id="rId5" Type="http://schemas.openxmlformats.org/officeDocument/2006/relationships/hyperlink" Target="https://pac-geography.wikispaces.com/The+Lithosphere" TargetMode="External"/><Relationship Id="rId6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9"/>
          <p:cNvSpPr txBox="1"/>
          <p:nvPr>
            <p:ph type="ctrTitle"/>
          </p:nvPr>
        </p:nvSpPr>
        <p:spPr>
          <a:xfrm>
            <a:off x="8160773" y="1113062"/>
            <a:ext cx="3382297" cy="32819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</a:pPr>
            <a:r>
              <a:rPr b="0" i="0" lang="en-US" sz="5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Making Healthy Soil</a:t>
            </a:r>
            <a:endParaRPr/>
          </a:p>
        </p:txBody>
      </p:sp>
      <p:sp>
        <p:nvSpPr>
          <p:cNvPr id="255" name="Google Shape;255;p19"/>
          <p:cNvSpPr txBox="1"/>
          <p:nvPr>
            <p:ph idx="1" type="subTitle"/>
          </p:nvPr>
        </p:nvSpPr>
        <p:spPr>
          <a:xfrm>
            <a:off x="8160773" y="4591665"/>
            <a:ext cx="3382298" cy="11501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b="0" i="0" lang="en-US" sz="18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SCHOOL GARDENS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b="0" i="0" lang="en-US" sz="18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GARDENING WITH CLASS ©2018 CHARLES ANACKER</a:t>
            </a:r>
            <a:endParaRPr/>
          </a:p>
        </p:txBody>
      </p:sp>
      <p:pic>
        <p:nvPicPr>
          <p:cNvPr id="256" name="Google Shape;25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9763" y="1340574"/>
            <a:ext cx="6470907" cy="4173735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3" name="Google Shape;383;p2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384" name="Google Shape;384;p2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28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28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2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2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2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28"/>
            <p:cNvSpPr/>
            <p:nvPr/>
          </p:nvSpPr>
          <p:spPr>
            <a:xfrm rot="-589932">
              <a:off x="8490951" y="1797517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28"/>
            <p:cNvSpPr/>
            <p:nvPr/>
          </p:nvSpPr>
          <p:spPr>
            <a:xfrm>
              <a:off x="459506" y="1866405"/>
              <a:ext cx="11277600" cy="4533900"/>
            </a:xfrm>
            <a:custGeom>
              <a:rect b="b" l="l" r="r" t="t"/>
              <a:pathLst>
                <a:path extrusionOk="0" h="2856" w="7104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392" name="Google Shape;392;p28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393" name="Google Shape;393;p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4" name="Google Shape;394;p2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95" name="Google Shape;395;p2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28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28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28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28"/>
            <p:cNvSpPr/>
            <p:nvPr/>
          </p:nvSpPr>
          <p:spPr>
            <a:xfrm rot="-5677511">
              <a:off x="4698352" y="1826078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28"/>
            <p:cNvSpPr/>
            <p:nvPr/>
          </p:nvSpPr>
          <p:spPr>
            <a:xfrm rot="-5400000">
              <a:off x="3787244" y="2801721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401" name="Google Shape;401;p28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402" name="Google Shape;402;p28"/>
          <p:cNvSpPr txBox="1"/>
          <p:nvPr>
            <p:ph type="title"/>
          </p:nvPr>
        </p:nvSpPr>
        <p:spPr>
          <a:xfrm>
            <a:off x="639098" y="629265"/>
            <a:ext cx="5132438" cy="16223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970"/>
              <a:buFont typeface="Century Gothic"/>
              <a:buNone/>
            </a:pPr>
            <a:r>
              <a:rPr b="0" i="0" lang="en-US" sz="297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Compost is a controlled decomposition process to add nutrients to the soil faster. </a:t>
            </a:r>
            <a:endParaRPr/>
          </a:p>
        </p:txBody>
      </p:sp>
      <p:sp>
        <p:nvSpPr>
          <p:cNvPr id="403" name="Google Shape;403;p28"/>
          <p:cNvSpPr txBox="1"/>
          <p:nvPr>
            <p:ph idx="2" type="body"/>
          </p:nvPr>
        </p:nvSpPr>
        <p:spPr>
          <a:xfrm>
            <a:off x="639098" y="2418735"/>
            <a:ext cx="5132439" cy="38117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</a:pPr>
            <a:r>
              <a:rPr b="0" i="0" lang="en-US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Composting speed is determined by:</a:t>
            </a:r>
            <a:endParaRPr/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</a:pPr>
            <a:r>
              <a:rPr b="0" i="0" lang="en-US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Carbon (Browns)/Nitrogen (Greens) ratio 25:1 (equal volume of Browns &amp; Greens per layer in bin.</a:t>
            </a:r>
            <a:endParaRPr/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</a:pPr>
            <a:r>
              <a:rPr b="0" i="0" lang="en-US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Proper aeration and turning</a:t>
            </a:r>
            <a:endParaRPr/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</a:pPr>
            <a:r>
              <a:rPr b="0" i="0" lang="en-US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Moisture content, “like well rung out sponge”</a:t>
            </a:r>
            <a:endParaRPr/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</a:pPr>
            <a:r>
              <a:rPr b="0" i="0" lang="en-US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Volume, minimum size for proper heating of pile is 3 cubic feet or a cubic yard</a:t>
            </a:r>
            <a:endParaRPr/>
          </a:p>
          <a:p>
            <a:pPr indent="-251459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4" name="Google Shape;404;p28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00827" y="1016432"/>
            <a:ext cx="4842716" cy="4842716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Google Shape;410;p2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411" name="Google Shape;411;p2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29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29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2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2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2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29"/>
            <p:cNvSpPr/>
            <p:nvPr/>
          </p:nvSpPr>
          <p:spPr>
            <a:xfrm rot="-589932">
              <a:off x="8490951" y="1797517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29"/>
            <p:cNvSpPr/>
            <p:nvPr/>
          </p:nvSpPr>
          <p:spPr>
            <a:xfrm>
              <a:off x="459506" y="1866405"/>
              <a:ext cx="11277600" cy="4533900"/>
            </a:xfrm>
            <a:custGeom>
              <a:rect b="b" l="l" r="r" t="t"/>
              <a:pathLst>
                <a:path extrusionOk="0" h="2856" w="7104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419" name="Google Shape;419;p29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420" name="Google Shape;420;p2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1" name="Google Shape;421;p2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422" name="Google Shape;422;p2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29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29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2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2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2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29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429" name="Google Shape;429;p29"/>
          <p:cNvSpPr/>
          <p:nvPr/>
        </p:nvSpPr>
        <p:spPr>
          <a:xfrm>
            <a:off x="0" y="1587"/>
            <a:ext cx="12192000" cy="6856413"/>
          </a:xfrm>
          <a:custGeom>
            <a:rect b="b" l="l" r="r" t="t"/>
            <a:pathLst>
              <a:path extrusionOk="0" h="8638" w="15356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430" name="Google Shape;430;p29"/>
          <p:cNvSpPr txBox="1"/>
          <p:nvPr>
            <p:ph type="title"/>
          </p:nvPr>
        </p:nvSpPr>
        <p:spPr>
          <a:xfrm>
            <a:off x="1182850" y="644558"/>
            <a:ext cx="3421623" cy="5601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</a:pPr>
            <a:r>
              <a:rPr b="0" i="0" lang="en-US" sz="40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should we compost?</a:t>
            </a:r>
            <a:endParaRPr/>
          </a:p>
        </p:txBody>
      </p:sp>
      <p:sp>
        <p:nvSpPr>
          <p:cNvPr id="431" name="Google Shape;431;p29"/>
          <p:cNvSpPr txBox="1"/>
          <p:nvPr>
            <p:ph idx="1" type="body"/>
          </p:nvPr>
        </p:nvSpPr>
        <p:spPr>
          <a:xfrm>
            <a:off x="4719483" y="629265"/>
            <a:ext cx="6813755" cy="3811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</a:pPr>
            <a:r>
              <a:rPr b="0" i="0" lang="en-US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return Organic Matter to the soil</a:t>
            </a:r>
            <a:endParaRPr/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</a:pPr>
            <a:r>
              <a:rPr b="0" i="0" lang="en-US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Decrease Need for Chemical Fertilizers</a:t>
            </a:r>
            <a:endParaRPr/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</a:pPr>
            <a:r>
              <a:rPr b="0" i="0" lang="en-US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encourage Beneficial Soil Macro &amp; Micro organisms</a:t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</a:pPr>
            <a:r>
              <a:rPr b="0" i="0" lang="en-US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increase Water Holding Capacity</a:t>
            </a:r>
            <a:endParaRPr/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</a:pPr>
            <a:r>
              <a:rPr b="0" i="0" lang="en-US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increase Soil Nutrient Retention</a:t>
            </a:r>
            <a:endParaRPr/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</a:pPr>
            <a:r>
              <a:rPr b="0" i="0" lang="en-US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Reduce Organics in Landfills</a:t>
            </a:r>
            <a:endParaRPr/>
          </a:p>
        </p:txBody>
      </p:sp>
      <p:sp>
        <p:nvSpPr>
          <p:cNvPr id="432" name="Google Shape;432;p2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3" name="Google Shape;433;p29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59868" y="3633662"/>
            <a:ext cx="4106339" cy="250487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8" name="Google Shape;438;p30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439" name="Google Shape;439;p3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3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30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3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30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3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30"/>
            <p:cNvSpPr/>
            <p:nvPr/>
          </p:nvSpPr>
          <p:spPr>
            <a:xfrm rot="-589932">
              <a:off x="8490951" y="1797517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30"/>
            <p:cNvSpPr/>
            <p:nvPr/>
          </p:nvSpPr>
          <p:spPr>
            <a:xfrm>
              <a:off x="459506" y="1866405"/>
              <a:ext cx="11277600" cy="4533900"/>
            </a:xfrm>
            <a:custGeom>
              <a:rect b="b" l="l" r="r" t="t"/>
              <a:pathLst>
                <a:path extrusionOk="0" h="2856" w="7104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447" name="Google Shape;447;p30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448" name="Google Shape;448;p3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9" name="Google Shape;449;p30"/>
          <p:cNvGrpSpPr/>
          <p:nvPr/>
        </p:nvGrpSpPr>
        <p:grpSpPr>
          <a:xfrm>
            <a:off x="0" y="0"/>
            <a:ext cx="12192000" cy="6867027"/>
            <a:chOff x="0" y="-2373"/>
            <a:chExt cx="12192000" cy="6867027"/>
          </a:xfrm>
        </p:grpSpPr>
        <p:sp>
          <p:nvSpPr>
            <p:cNvPr id="450" name="Google Shape;450;p3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3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30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3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30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3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30"/>
            <p:cNvSpPr/>
            <p:nvPr/>
          </p:nvSpPr>
          <p:spPr>
            <a:xfrm>
              <a:off x="5194608" y="402165"/>
              <a:ext cx="6574058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30"/>
            <p:cNvSpPr/>
            <p:nvPr/>
          </p:nvSpPr>
          <p:spPr>
            <a:xfrm rot="-5677511">
              <a:off x="3140485" y="1826078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0"/>
            <p:cNvSpPr/>
            <p:nvPr/>
          </p:nvSpPr>
          <p:spPr>
            <a:xfrm rot="-5400000">
              <a:off x="2229377" y="2801721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459" name="Google Shape;459;p30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460" name="Google Shape;460;p30"/>
          <p:cNvSpPr txBox="1"/>
          <p:nvPr>
            <p:ph type="title"/>
          </p:nvPr>
        </p:nvSpPr>
        <p:spPr>
          <a:xfrm>
            <a:off x="1154955" y="973668"/>
            <a:ext cx="3133726" cy="10202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Century Gothic"/>
              <a:buNone/>
            </a:pPr>
            <a:r>
              <a:rPr b="0" i="0" lang="en-US" sz="25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Vermicomposting</a:t>
            </a:r>
            <a:endParaRPr/>
          </a:p>
        </p:txBody>
      </p:sp>
      <p:sp>
        <p:nvSpPr>
          <p:cNvPr id="461" name="Google Shape;461;p30"/>
          <p:cNvSpPr txBox="1"/>
          <p:nvPr/>
        </p:nvSpPr>
        <p:spPr>
          <a:xfrm>
            <a:off x="1154955" y="2120900"/>
            <a:ext cx="3133726" cy="38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144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Vermicomposting is a great way to recycle organic matter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9144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Students can observe and participate in the creation and harvesting of worm castings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9144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class can explore the life cycle of the compost worm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A picture containing person, child, indoor, sitting&#10;&#10;Description generated with very high confidence" id="462" name="Google Shape;462;p30"/>
          <p:cNvPicPr preferRelativeResize="0"/>
          <p:nvPr/>
        </p:nvPicPr>
        <p:blipFill rotWithShape="1">
          <a:blip r:embed="rId4">
            <a:alphaModFix/>
          </a:blip>
          <a:srcRect b="2" l="4851" r="3851" t="0"/>
          <a:stretch/>
        </p:blipFill>
        <p:spPr>
          <a:xfrm>
            <a:off x="5194607" y="803751"/>
            <a:ext cx="6391533" cy="5250498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3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30"/>
          <p:cNvSpPr txBox="1"/>
          <p:nvPr/>
        </p:nvSpPr>
        <p:spPr>
          <a:xfrm>
            <a:off x="8735681" y="5854194"/>
            <a:ext cx="2850459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This Photo</a:t>
            </a:r>
            <a:r>
              <a:rPr lang="en-US" sz="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by Unknown Author is licensed under </a:t>
            </a:r>
            <a:r>
              <a:rPr lang="en-US" sz="7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/>
              </a:rPr>
              <a:t>CC BY-NC-SA</a:t>
            </a:r>
            <a:endParaRPr sz="7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" name="Google Shape;469;p3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470" name="Google Shape;470;p3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1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3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3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31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1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1"/>
            <p:cNvSpPr/>
            <p:nvPr/>
          </p:nvSpPr>
          <p:spPr>
            <a:xfrm rot="-589932">
              <a:off x="8490951" y="1797517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31"/>
            <p:cNvSpPr/>
            <p:nvPr/>
          </p:nvSpPr>
          <p:spPr>
            <a:xfrm>
              <a:off x="459506" y="1866405"/>
              <a:ext cx="11277600" cy="4533900"/>
            </a:xfrm>
            <a:custGeom>
              <a:rect b="b" l="l" r="r" t="t"/>
              <a:pathLst>
                <a:path extrusionOk="0" h="2856" w="7104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478" name="Google Shape;478;p31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479" name="Google Shape;479;p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0" name="Google Shape;480;p31"/>
          <p:cNvGrpSpPr/>
          <p:nvPr/>
        </p:nvGrpSpPr>
        <p:grpSpPr>
          <a:xfrm>
            <a:off x="0" y="0"/>
            <a:ext cx="12192000" cy="6867027"/>
            <a:chOff x="0" y="-2373"/>
            <a:chExt cx="12192000" cy="6867027"/>
          </a:xfrm>
        </p:grpSpPr>
        <p:sp>
          <p:nvSpPr>
            <p:cNvPr id="481" name="Google Shape;481;p3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31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3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3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31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31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31"/>
            <p:cNvSpPr/>
            <p:nvPr/>
          </p:nvSpPr>
          <p:spPr>
            <a:xfrm>
              <a:off x="5194608" y="402165"/>
              <a:ext cx="6574058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31"/>
            <p:cNvSpPr/>
            <p:nvPr/>
          </p:nvSpPr>
          <p:spPr>
            <a:xfrm rot="-5677511">
              <a:off x="3140485" y="1826078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31"/>
            <p:cNvSpPr/>
            <p:nvPr/>
          </p:nvSpPr>
          <p:spPr>
            <a:xfrm rot="-5400000">
              <a:off x="2229377" y="2801721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490" name="Google Shape;490;p31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491" name="Google Shape;491;p31"/>
          <p:cNvSpPr txBox="1"/>
          <p:nvPr>
            <p:ph type="title"/>
          </p:nvPr>
        </p:nvSpPr>
        <p:spPr>
          <a:xfrm>
            <a:off x="1154955" y="973668"/>
            <a:ext cx="3133726" cy="10202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entury Gothic"/>
              <a:buNone/>
            </a:pPr>
            <a:r>
              <a:rPr b="0" i="0" lang="en-US" sz="20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Building and Maintaining Healthy Soil:</a:t>
            </a:r>
            <a:endParaRPr/>
          </a:p>
        </p:txBody>
      </p:sp>
      <p:sp>
        <p:nvSpPr>
          <p:cNvPr id="492" name="Google Shape;492;p31"/>
          <p:cNvSpPr txBox="1"/>
          <p:nvPr>
            <p:ph idx="1" type="body"/>
          </p:nvPr>
        </p:nvSpPr>
        <p:spPr>
          <a:xfrm>
            <a:off x="1154955" y="2120900"/>
            <a:ext cx="3133726" cy="38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▶"/>
            </a:pPr>
            <a:r>
              <a:rPr b="0" i="0" lang="en-US" sz="15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Helps us to understand our soil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▶"/>
            </a:pPr>
            <a:r>
              <a:rPr b="0" i="0" lang="en-US" sz="15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Teaches us how to keep it nutrient rich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▶"/>
            </a:pPr>
            <a:r>
              <a:rPr b="0" i="0" lang="en-US" sz="15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Demonstrates how compost applied as mulch can reduce evaporation and water retention in our soil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▶"/>
            </a:pPr>
            <a:r>
              <a:rPr b="0" i="0" lang="en-US" sz="15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Shows us how compost applied as a seasonal amendment can maintain good soil aeration without any digging and suppress weeds with little effort.</a:t>
            </a:r>
            <a:endParaRPr/>
          </a:p>
        </p:txBody>
      </p:sp>
      <p:pic>
        <p:nvPicPr>
          <p:cNvPr descr="A close up of a garden&#10;&#10;Description generated with very high confidence" id="493" name="Google Shape;493;p31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2" l="5463" r="3239" t="0"/>
          <a:stretch/>
        </p:blipFill>
        <p:spPr>
          <a:xfrm>
            <a:off x="5194607" y="803751"/>
            <a:ext cx="6391533" cy="5250498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62A40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0"/>
          <p:cNvSpPr txBox="1"/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b="0" i="0" lang="en-US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Composting adds life into the soil</a:t>
            </a:r>
            <a:endParaRPr/>
          </a:p>
        </p:txBody>
      </p:sp>
      <p:pic>
        <p:nvPicPr>
          <p:cNvPr descr="A picture containing tree, grass, outdoor, sitting&#10;&#10;Description generated with very high confidence" id="262" name="Google Shape;262;p20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5971" y="2603499"/>
            <a:ext cx="5292481" cy="3969361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0"/>
          <p:cNvSpPr txBox="1"/>
          <p:nvPr/>
        </p:nvSpPr>
        <p:spPr>
          <a:xfrm>
            <a:off x="2160623" y="6019800"/>
            <a:ext cx="281456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sng" cap="none" strike="noStrik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This Photo</a:t>
            </a:r>
            <a:r>
              <a:rPr b="0" i="0" lang="en-US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by Unknown Author is licensed under </a:t>
            </a:r>
            <a:r>
              <a:rPr b="0" i="0" lang="en-US" sz="900" u="sng" cap="none" strike="noStrik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CC BY-SA</a:t>
            </a:r>
            <a:endParaRPr sz="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4" name="Google Shape;264;p20"/>
          <p:cNvPicPr preferRelativeResize="0"/>
          <p:nvPr>
            <p:ph idx="1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04975" y="2603500"/>
            <a:ext cx="3270213" cy="3969362"/>
          </a:xfrm>
          <a:prstGeom prst="rect">
            <a:avLst/>
          </a:prstGeom>
          <a:solidFill>
            <a:srgbClr val="062A40"/>
          </a:solidFill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p2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70" name="Google Shape;270;p2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21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2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2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1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21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21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77" name="Google Shape;277;p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1"/>
          <p:cNvSpPr/>
          <p:nvPr/>
        </p:nvSpPr>
        <p:spPr>
          <a:xfrm>
            <a:off x="0" y="1587"/>
            <a:ext cx="12192011" cy="6856413"/>
          </a:xfrm>
          <a:custGeom>
            <a:rect b="b" l="l" r="r" t="t"/>
            <a:pathLst>
              <a:path extrusionOk="0" h="8638" w="15356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79" name="Google Shape;279;p21"/>
          <p:cNvSpPr txBox="1"/>
          <p:nvPr>
            <p:ph type="title"/>
          </p:nvPr>
        </p:nvSpPr>
        <p:spPr>
          <a:xfrm>
            <a:off x="1154955" y="2099733"/>
            <a:ext cx="6202500" cy="267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</a:pPr>
            <a:r>
              <a:rPr b="0" i="0" lang="en-US" sz="4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Healthy Soil = Healthy Plants = Healthy Planet</a:t>
            </a:r>
            <a:endParaRPr/>
          </a:p>
        </p:txBody>
      </p:sp>
      <p:pic>
        <p:nvPicPr>
          <p:cNvPr descr="A group of people in a garden&#10;&#10;Description generated with very high confidence" id="280" name="Google Shape;280;p21"/>
          <p:cNvPicPr preferRelativeResize="0"/>
          <p:nvPr>
            <p:ph idx="2" type="body"/>
          </p:nvPr>
        </p:nvPicPr>
        <p:blipFill/>
        <p:spPr>
          <a:xfrm>
            <a:off x="8038005" y="471948"/>
            <a:ext cx="3677632" cy="5909207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2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87" name="Google Shape;287;p2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2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22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2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22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22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22"/>
            <p:cNvSpPr/>
            <p:nvPr/>
          </p:nvSpPr>
          <p:spPr>
            <a:xfrm rot="-589932">
              <a:off x="8490951" y="1797517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22"/>
            <p:cNvSpPr/>
            <p:nvPr/>
          </p:nvSpPr>
          <p:spPr>
            <a:xfrm>
              <a:off x="459506" y="1866405"/>
              <a:ext cx="11277600" cy="4533900"/>
            </a:xfrm>
            <a:custGeom>
              <a:rect b="b" l="l" r="r" t="t"/>
              <a:pathLst>
                <a:path extrusionOk="0" h="2856" w="7104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95" name="Google Shape;295;p22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96" name="Google Shape;296;p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7" name="Google Shape;297;p2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98" name="Google Shape;298;p2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22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22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2"/>
            <p:cNvSpPr/>
            <p:nvPr/>
          </p:nvSpPr>
          <p:spPr>
            <a:xfrm rot="-5677511">
              <a:off x="5523852" y="1800678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22"/>
            <p:cNvSpPr/>
            <p:nvPr/>
          </p:nvSpPr>
          <p:spPr>
            <a:xfrm rot="-5400000">
              <a:off x="4612744" y="2776321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304" name="Google Shape;304;p22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305" name="Google Shape;305;p22"/>
          <p:cNvSpPr txBox="1"/>
          <p:nvPr>
            <p:ph type="title"/>
          </p:nvPr>
        </p:nvSpPr>
        <p:spPr>
          <a:xfrm>
            <a:off x="639098" y="629265"/>
            <a:ext cx="6425580" cy="16223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b="0" i="0" lang="en-US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it soil or dirt?</a:t>
            </a:r>
            <a:endParaRPr/>
          </a:p>
        </p:txBody>
      </p:sp>
      <p:sp>
        <p:nvSpPr>
          <p:cNvPr id="306" name="Google Shape;306;p22"/>
          <p:cNvSpPr txBox="1"/>
          <p:nvPr>
            <p:ph idx="2" type="body"/>
          </p:nvPr>
        </p:nvSpPr>
        <p:spPr>
          <a:xfrm>
            <a:off x="639098" y="2418735"/>
            <a:ext cx="6456769" cy="3811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</a:pPr>
            <a:r>
              <a:rPr b="0" i="0" lang="en-US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Healthy soil is made of Decomposed Rock Particles, Organic Matter from decomposing plants and animals, Air, Water, and Living Organisms</a:t>
            </a:r>
            <a:endParaRPr/>
          </a:p>
          <a:p>
            <a:pPr indent="-251459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</a:pPr>
            <a:r>
              <a:rPr b="0" i="0" lang="en-US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Dirt has no life in it.</a:t>
            </a:r>
            <a:endParaRPr/>
          </a:p>
        </p:txBody>
      </p:sp>
      <p:sp>
        <p:nvSpPr>
          <p:cNvPr id="307" name="Google Shape;307;p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8" name="Google Shape;308;p22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26327" y="457696"/>
            <a:ext cx="3868446" cy="5974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4" name="Google Shape;314;p23"/>
          <p:cNvSpPr/>
          <p:nvPr/>
        </p:nvSpPr>
        <p:spPr>
          <a:xfrm>
            <a:off x="641275" y="643466"/>
            <a:ext cx="1970939" cy="5571067"/>
          </a:xfrm>
          <a:custGeom>
            <a:rect b="b" l="l" r="r" t="t"/>
            <a:pathLst>
              <a:path extrusionOk="0" h="5571067" w="1970939">
                <a:moveTo>
                  <a:pt x="0" y="0"/>
                </a:moveTo>
                <a:lnTo>
                  <a:pt x="1774861" y="0"/>
                </a:lnTo>
                <a:lnTo>
                  <a:pt x="1780256" y="32931"/>
                </a:lnTo>
                <a:lnTo>
                  <a:pt x="1802197" y="170349"/>
                </a:lnTo>
                <a:lnTo>
                  <a:pt x="1820981" y="308372"/>
                </a:lnTo>
                <a:lnTo>
                  <a:pt x="1839923" y="445791"/>
                </a:lnTo>
                <a:lnTo>
                  <a:pt x="1857602" y="583814"/>
                </a:lnTo>
                <a:lnTo>
                  <a:pt x="1872756" y="720022"/>
                </a:lnTo>
                <a:lnTo>
                  <a:pt x="1887120" y="858046"/>
                </a:lnTo>
                <a:lnTo>
                  <a:pt x="1900223" y="995464"/>
                </a:lnTo>
                <a:lnTo>
                  <a:pt x="1911588" y="1130461"/>
                </a:lnTo>
                <a:lnTo>
                  <a:pt x="1922953" y="1267274"/>
                </a:lnTo>
                <a:lnTo>
                  <a:pt x="1932424" y="1402271"/>
                </a:lnTo>
                <a:lnTo>
                  <a:pt x="1939842" y="1537267"/>
                </a:lnTo>
                <a:lnTo>
                  <a:pt x="1947577" y="1671659"/>
                </a:lnTo>
                <a:lnTo>
                  <a:pt x="1954049" y="1804840"/>
                </a:lnTo>
                <a:lnTo>
                  <a:pt x="1958627" y="1936810"/>
                </a:lnTo>
                <a:lnTo>
                  <a:pt x="1962573" y="2068780"/>
                </a:lnTo>
                <a:lnTo>
                  <a:pt x="1966361" y="2199539"/>
                </a:lnTo>
                <a:lnTo>
                  <a:pt x="1968098" y="2328482"/>
                </a:lnTo>
                <a:lnTo>
                  <a:pt x="1969992" y="2457425"/>
                </a:lnTo>
                <a:lnTo>
                  <a:pt x="1970939" y="2584552"/>
                </a:lnTo>
                <a:lnTo>
                  <a:pt x="1969992" y="2710469"/>
                </a:lnTo>
                <a:lnTo>
                  <a:pt x="1969992" y="2835174"/>
                </a:lnTo>
                <a:lnTo>
                  <a:pt x="1968098" y="2958669"/>
                </a:lnTo>
                <a:lnTo>
                  <a:pt x="1965256" y="3079742"/>
                </a:lnTo>
                <a:lnTo>
                  <a:pt x="1962573" y="3199605"/>
                </a:lnTo>
                <a:lnTo>
                  <a:pt x="1959574" y="3317046"/>
                </a:lnTo>
                <a:lnTo>
                  <a:pt x="1954996" y="3433882"/>
                </a:lnTo>
                <a:lnTo>
                  <a:pt x="1950103" y="3548902"/>
                </a:lnTo>
                <a:lnTo>
                  <a:pt x="1945683" y="3661500"/>
                </a:lnTo>
                <a:lnTo>
                  <a:pt x="1933213" y="3881248"/>
                </a:lnTo>
                <a:lnTo>
                  <a:pt x="1919953" y="4091916"/>
                </a:lnTo>
                <a:lnTo>
                  <a:pt x="1906063" y="4294109"/>
                </a:lnTo>
                <a:lnTo>
                  <a:pt x="1890751" y="4485405"/>
                </a:lnTo>
                <a:lnTo>
                  <a:pt x="1874809" y="4668226"/>
                </a:lnTo>
                <a:lnTo>
                  <a:pt x="1857602" y="4837728"/>
                </a:lnTo>
                <a:lnTo>
                  <a:pt x="1840713" y="4996940"/>
                </a:lnTo>
                <a:lnTo>
                  <a:pt x="1823823" y="5143439"/>
                </a:lnTo>
                <a:lnTo>
                  <a:pt x="1807880" y="5277830"/>
                </a:lnTo>
                <a:lnTo>
                  <a:pt x="1792726" y="5397087"/>
                </a:lnTo>
                <a:lnTo>
                  <a:pt x="1778362" y="5504843"/>
                </a:lnTo>
                <a:lnTo>
                  <a:pt x="1769613" y="5571067"/>
                </a:lnTo>
                <a:lnTo>
                  <a:pt x="0" y="5571067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1547" l="-12277" r="-120388" t="-1154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5" name="Google Shape;315;p23"/>
          <p:cNvSpPr/>
          <p:nvPr/>
        </p:nvSpPr>
        <p:spPr>
          <a:xfrm rot="-5677511">
            <a:off x="969335" y="1702087"/>
            <a:ext cx="3209207" cy="612850"/>
          </a:xfrm>
          <a:custGeom>
            <a:rect b="b" l="l" r="r" t="t"/>
            <a:pathLst>
              <a:path extrusionOk="0" h="612850" w="3209207">
                <a:moveTo>
                  <a:pt x="3195151" y="612847"/>
                </a:moveTo>
                <a:cubicBezTo>
                  <a:pt x="3144238" y="612898"/>
                  <a:pt x="3088941" y="612318"/>
                  <a:pt x="3029871" y="611146"/>
                </a:cubicBezTo>
                <a:lnTo>
                  <a:pt x="2949639" y="608906"/>
                </a:lnTo>
                <a:lnTo>
                  <a:pt x="2978018" y="258115"/>
                </a:lnTo>
                <a:lnTo>
                  <a:pt x="2944764" y="260801"/>
                </a:lnTo>
                <a:lnTo>
                  <a:pt x="2806036" y="271446"/>
                </a:lnTo>
                <a:lnTo>
                  <a:pt x="2666958" y="278917"/>
                </a:lnTo>
                <a:lnTo>
                  <a:pt x="2528469" y="286593"/>
                </a:lnTo>
                <a:lnTo>
                  <a:pt x="2389479" y="292970"/>
                </a:lnTo>
                <a:lnTo>
                  <a:pt x="2252501" y="296993"/>
                </a:lnTo>
                <a:lnTo>
                  <a:pt x="2113775" y="300086"/>
                </a:lnTo>
                <a:lnTo>
                  <a:pt x="1975755" y="301980"/>
                </a:lnTo>
                <a:lnTo>
                  <a:pt x="1840287" y="302348"/>
                </a:lnTo>
                <a:lnTo>
                  <a:pt x="1703009" y="302570"/>
                </a:lnTo>
                <a:lnTo>
                  <a:pt x="1567693" y="301063"/>
                </a:lnTo>
                <a:lnTo>
                  <a:pt x="1432543" y="297523"/>
                </a:lnTo>
                <a:lnTo>
                  <a:pt x="1297969" y="294345"/>
                </a:lnTo>
                <a:lnTo>
                  <a:pt x="1164703" y="290015"/>
                </a:lnTo>
                <a:lnTo>
                  <a:pt x="1032796" y="283907"/>
                </a:lnTo>
                <a:lnTo>
                  <a:pt x="900940" y="277172"/>
                </a:lnTo>
                <a:lnTo>
                  <a:pt x="770303" y="270380"/>
                </a:lnTo>
                <a:lnTo>
                  <a:pt x="641641" y="261702"/>
                </a:lnTo>
                <a:lnTo>
                  <a:pt x="512966" y="253180"/>
                </a:lnTo>
                <a:lnTo>
                  <a:pt x="386177" y="243867"/>
                </a:lnTo>
                <a:lnTo>
                  <a:pt x="260746" y="232775"/>
                </a:lnTo>
                <a:lnTo>
                  <a:pt x="136447" y="222719"/>
                </a:lnTo>
                <a:lnTo>
                  <a:pt x="13506" y="210885"/>
                </a:lnTo>
                <a:lnTo>
                  <a:pt x="0" y="209475"/>
                </a:lnTo>
                <a:lnTo>
                  <a:pt x="40844" y="212313"/>
                </a:lnTo>
                <a:lnTo>
                  <a:pt x="132211" y="216946"/>
                </a:lnTo>
                <a:lnTo>
                  <a:pt x="225585" y="221811"/>
                </a:lnTo>
                <a:lnTo>
                  <a:pt x="320298" y="226444"/>
                </a:lnTo>
                <a:lnTo>
                  <a:pt x="415680" y="229340"/>
                </a:lnTo>
                <a:lnTo>
                  <a:pt x="512735" y="232120"/>
                </a:lnTo>
                <a:lnTo>
                  <a:pt x="611464" y="235015"/>
                </a:lnTo>
                <a:lnTo>
                  <a:pt x="711532" y="236985"/>
                </a:lnTo>
                <a:lnTo>
                  <a:pt x="812604" y="236985"/>
                </a:lnTo>
                <a:lnTo>
                  <a:pt x="915014" y="237795"/>
                </a:lnTo>
                <a:lnTo>
                  <a:pt x="1018428" y="236985"/>
                </a:lnTo>
                <a:lnTo>
                  <a:pt x="1122847" y="235015"/>
                </a:lnTo>
                <a:lnTo>
                  <a:pt x="1227600" y="233162"/>
                </a:lnTo>
                <a:lnTo>
                  <a:pt x="1333692" y="229340"/>
                </a:lnTo>
                <a:lnTo>
                  <a:pt x="1441122" y="225634"/>
                </a:lnTo>
                <a:lnTo>
                  <a:pt x="1547883" y="220769"/>
                </a:lnTo>
                <a:lnTo>
                  <a:pt x="1655983" y="214282"/>
                </a:lnTo>
                <a:lnTo>
                  <a:pt x="1765421" y="206638"/>
                </a:lnTo>
                <a:lnTo>
                  <a:pt x="1874860" y="199108"/>
                </a:lnTo>
                <a:lnTo>
                  <a:pt x="1984299" y="189495"/>
                </a:lnTo>
                <a:lnTo>
                  <a:pt x="2095745" y="178144"/>
                </a:lnTo>
                <a:lnTo>
                  <a:pt x="2205184" y="166793"/>
                </a:lnTo>
                <a:lnTo>
                  <a:pt x="2316631" y="153472"/>
                </a:lnTo>
                <a:lnTo>
                  <a:pt x="2429081" y="139226"/>
                </a:lnTo>
                <a:lnTo>
                  <a:pt x="2539523" y="124052"/>
                </a:lnTo>
                <a:lnTo>
                  <a:pt x="2651305" y="106215"/>
                </a:lnTo>
                <a:lnTo>
                  <a:pt x="2763086" y="87219"/>
                </a:lnTo>
                <a:lnTo>
                  <a:pt x="2874867" y="68339"/>
                </a:lnTo>
                <a:lnTo>
                  <a:pt x="2986314" y="46331"/>
                </a:lnTo>
                <a:lnTo>
                  <a:pt x="3097760" y="23629"/>
                </a:lnTo>
                <a:lnTo>
                  <a:pt x="3209207" y="0"/>
                </a:lnTo>
                <a:cubicBezTo>
                  <a:pt x="3198832" y="386055"/>
                  <a:pt x="3205525" y="226792"/>
                  <a:pt x="3195151" y="612847"/>
                </a:cubicBez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A picture containing text, map&#10;&#10;Description generated with very high confidence" id="316" name="Google Shape;316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84370" y="513944"/>
            <a:ext cx="9038930" cy="5830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Google Shape;321;p24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322" name="Google Shape;322;p2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2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2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24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4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329" name="Google Shape;329;p2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24"/>
          <p:cNvSpPr txBox="1"/>
          <p:nvPr>
            <p:ph type="title"/>
          </p:nvPr>
        </p:nvSpPr>
        <p:spPr>
          <a:xfrm>
            <a:off x="8160773" y="1113062"/>
            <a:ext cx="3382297" cy="32819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</a:pPr>
            <a:r>
              <a:rPr b="0" i="0" lang="en-US" sz="5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Soil texture and type</a:t>
            </a:r>
            <a:endParaRPr/>
          </a:p>
        </p:txBody>
      </p:sp>
      <p:pic>
        <p:nvPicPr>
          <p:cNvPr id="331" name="Google Shape;331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9763" y="1874424"/>
            <a:ext cx="6470907" cy="3106035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pic>
      <p:sp>
        <p:nvSpPr>
          <p:cNvPr id="332" name="Google Shape;332;p24"/>
          <p:cNvSpPr txBox="1"/>
          <p:nvPr/>
        </p:nvSpPr>
        <p:spPr>
          <a:xfrm>
            <a:off x="4900129" y="4780404"/>
            <a:ext cx="2680541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This Photo</a:t>
            </a:r>
            <a:r>
              <a:rPr lang="en-US" sz="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by Unknown Author is licensed under </a:t>
            </a:r>
            <a:r>
              <a:rPr lang="en-US" sz="7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/>
              </a:rPr>
              <a:t>CC BY-SA</a:t>
            </a:r>
            <a:endParaRPr sz="7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3" name="Google Shape;333;p24"/>
          <p:cNvSpPr txBox="1"/>
          <p:nvPr/>
        </p:nvSpPr>
        <p:spPr>
          <a:xfrm>
            <a:off x="1109763" y="5227074"/>
            <a:ext cx="732938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larger the particles, the faster water passes through it.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" name="Google Shape;338;p2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339" name="Google Shape;339;p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2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2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2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25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25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346" name="Google Shape;346;p2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25"/>
          <p:cNvSpPr txBox="1"/>
          <p:nvPr>
            <p:ph type="title"/>
          </p:nvPr>
        </p:nvSpPr>
        <p:spPr>
          <a:xfrm>
            <a:off x="8160773" y="1113062"/>
            <a:ext cx="3382297" cy="32819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</a:pPr>
            <a:r>
              <a:rPr b="0" i="0" lang="en-US" sz="5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Soil tactile qualities</a:t>
            </a:r>
            <a:endParaRPr/>
          </a:p>
        </p:txBody>
      </p:sp>
      <p:pic>
        <p:nvPicPr>
          <p:cNvPr descr="A screenshot of a cell phone&#10;&#10;Description generated with very high confidence" id="348" name="Google Shape;348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9378" y="1113063"/>
            <a:ext cx="6171677" cy="4628758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Google Shape;353;p2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354" name="Google Shape;354;p2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2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2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2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26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361" name="Google Shape;361;p2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26"/>
          <p:cNvSpPr txBox="1"/>
          <p:nvPr>
            <p:ph type="title"/>
          </p:nvPr>
        </p:nvSpPr>
        <p:spPr>
          <a:xfrm>
            <a:off x="8160773" y="1113062"/>
            <a:ext cx="3382297" cy="32819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Font typeface="Century Gothic"/>
              <a:buNone/>
            </a:pPr>
            <a:r>
              <a:rPr b="0" i="0" lang="en-US" sz="3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Replace soil nutrients with comopost to increase fertility</a:t>
            </a:r>
            <a:endParaRPr/>
          </a:p>
        </p:txBody>
      </p:sp>
      <p:pic>
        <p:nvPicPr>
          <p:cNvPr id="363" name="Google Shape;363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9763" y="1267777"/>
            <a:ext cx="6470907" cy="431933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Google Shape;368;p2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369" name="Google Shape;369;p2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7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2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27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376" name="Google Shape;376;p2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27"/>
          <p:cNvSpPr txBox="1"/>
          <p:nvPr>
            <p:ph type="title"/>
          </p:nvPr>
        </p:nvSpPr>
        <p:spPr>
          <a:xfrm>
            <a:off x="649975" y="4517136"/>
            <a:ext cx="10893095" cy="11749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100"/>
              <a:buFont typeface="Century Gothic"/>
              <a:buNone/>
            </a:pPr>
            <a:r>
              <a:rPr b="0" i="0" lang="en-US" sz="51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Nature recycles nutrients into soil</a:t>
            </a:r>
            <a:endParaRPr/>
          </a:p>
        </p:txBody>
      </p:sp>
      <p:pic>
        <p:nvPicPr>
          <p:cNvPr descr="A tree in the middle of a forest&#10;&#10;Description generated with very high confidence" id="378" name="Google Shape;378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4846" y="731520"/>
            <a:ext cx="6233214" cy="3506183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on Boardroom">
  <a:themeElements>
    <a:clrScheme name="Ion Boardroom">
      <a:dk1>
        <a:srgbClr val="000000"/>
      </a:dk1>
      <a:lt1>
        <a:srgbClr val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