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Yellowtail"/>
      <p:regular r:id="rId28"/>
    </p:embeddedFont>
    <p:embeddedFont>
      <p:font typeface="Roboto"/>
      <p:regular r:id="rId29"/>
      <p:bold r:id="rId30"/>
      <p:italic r:id="rId31"/>
      <p:boldItalic r:id="rId32"/>
    </p:embeddedFont>
    <p:embeddedFont>
      <p:font typeface="Neuton"/>
      <p:regular r:id="rId33"/>
      <p:bold r:id="rId34"/>
      <p:italic r:id="rId35"/>
    </p:embeddedFont>
    <p:embeddedFont>
      <p:font typeface="Palatino Linotype"/>
      <p:regular r:id="rId36"/>
      <p:bold r:id="rId37"/>
      <p:italic r:id="rId38"/>
      <p:boldItalic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C55EB96-8931-4DAA-81CE-84D25EB701EA}">
  <a:tblStyle styleId="{4C55EB96-8931-4DAA-81CE-84D25EB701E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4.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CenturyGothic-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Yellowtail-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Neuton-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35" Type="http://schemas.openxmlformats.org/officeDocument/2006/relationships/font" Target="fonts/Neuton-italic.fntdata"/><Relationship Id="rId12" Type="http://schemas.openxmlformats.org/officeDocument/2006/relationships/slide" Target="slides/slide6.xml"/><Relationship Id="rId34" Type="http://schemas.openxmlformats.org/officeDocument/2006/relationships/font" Target="fonts/Neuton-bold.fntdata"/><Relationship Id="rId15" Type="http://schemas.openxmlformats.org/officeDocument/2006/relationships/slide" Target="slides/slide9.xml"/><Relationship Id="rId37" Type="http://schemas.openxmlformats.org/officeDocument/2006/relationships/font" Target="fonts/PalatinoLinotype-bold.fntdata"/><Relationship Id="rId14" Type="http://schemas.openxmlformats.org/officeDocument/2006/relationships/slide" Target="slides/slide8.xml"/><Relationship Id="rId36" Type="http://schemas.openxmlformats.org/officeDocument/2006/relationships/font" Target="fonts/PalatinoLinotype-regular.fntdata"/><Relationship Id="rId17" Type="http://schemas.openxmlformats.org/officeDocument/2006/relationships/slide" Target="slides/slide11.xml"/><Relationship Id="rId39" Type="http://schemas.openxmlformats.org/officeDocument/2006/relationships/font" Target="fonts/PalatinoLinotype-boldItalic.fntdata"/><Relationship Id="rId16" Type="http://schemas.openxmlformats.org/officeDocument/2006/relationships/slide" Target="slides/slide10.xml"/><Relationship Id="rId38" Type="http://schemas.openxmlformats.org/officeDocument/2006/relationships/font" Target="fonts/PalatinoLinotype-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lidescarnival.com/" TargetMode="External"/><Relationship Id="rId3" Type="http://schemas.openxmlformats.org/officeDocument/2006/relationships/hyperlink" Target="http://unsplash.co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Google Shape;636;g43eb3d6aa2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43eb3d6aa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g4529365e5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4529365e5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5" name="Shape 705"/>
        <p:cNvGrpSpPr/>
        <p:nvPr/>
      </p:nvGrpSpPr>
      <p:grpSpPr>
        <a:xfrm>
          <a:off x="0" y="0"/>
          <a:ext cx="0" cy="0"/>
          <a:chOff x="0" y="0"/>
          <a:chExt cx="0" cy="0"/>
        </a:xfrm>
      </p:grpSpPr>
      <p:sp>
        <p:nvSpPr>
          <p:cNvPr id="706" name="Google Shape;706;g4529365e5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4529365e5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Watch the clip.</a:t>
            </a:r>
            <a:endParaRPr/>
          </a:p>
          <a:p>
            <a:pPr indent="0" lvl="0" marL="0" rtl="0" algn="l">
              <a:spcBef>
                <a:spcPts val="0"/>
              </a:spcBef>
              <a:spcAft>
                <a:spcPts val="0"/>
              </a:spcAft>
              <a:buNone/>
            </a:pPr>
            <a:r>
              <a:rPr lang="en"/>
              <a:t>What plant need is this action/structure fulfilling? What evidence do you have for that? What other questions do you have or information would you want to know?</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Google Shape;713;g4529365e5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4529365e5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7" name="Shape 717"/>
        <p:cNvGrpSpPr/>
        <p:nvPr/>
      </p:nvGrpSpPr>
      <p:grpSpPr>
        <a:xfrm>
          <a:off x="0" y="0"/>
          <a:ext cx="0" cy="0"/>
          <a:chOff x="0" y="0"/>
          <a:chExt cx="0" cy="0"/>
        </a:xfrm>
      </p:grpSpPr>
      <p:sp>
        <p:nvSpPr>
          <p:cNvPr id="718" name="Google Shape;718;g43eb3d6aa2_0_9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9" name="Google Shape;719;g43eb3d6aa2_0_9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t>We call this 3 dimensional learning. Here are the three dimensions on one page. Check them out, what looks familiar, what looks different?</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3" name="Shape 723"/>
        <p:cNvGrpSpPr/>
        <p:nvPr/>
      </p:nvGrpSpPr>
      <p:grpSpPr>
        <a:xfrm>
          <a:off x="0" y="0"/>
          <a:ext cx="0" cy="0"/>
          <a:chOff x="0" y="0"/>
          <a:chExt cx="0" cy="0"/>
        </a:xfrm>
      </p:grpSpPr>
      <p:sp>
        <p:nvSpPr>
          <p:cNvPr id="724" name="Google Shape;724;g4529365e5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4529365e5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D handout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Google Shape;731;g4528600c5f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4528600c5f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phenomena might students be able to explore in the garden? Turn and talk. Share out.</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7" name="Shape 737"/>
        <p:cNvGrpSpPr/>
        <p:nvPr/>
      </p:nvGrpSpPr>
      <p:grpSpPr>
        <a:xfrm>
          <a:off x="0" y="0"/>
          <a:ext cx="0" cy="0"/>
          <a:chOff x="0" y="0"/>
          <a:chExt cx="0" cy="0"/>
        </a:xfrm>
      </p:grpSpPr>
      <p:sp>
        <p:nvSpPr>
          <p:cNvPr id="738" name="Google Shape;738;g4529365e5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4529365e5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3" name="Shape 743"/>
        <p:cNvGrpSpPr/>
        <p:nvPr/>
      </p:nvGrpSpPr>
      <p:grpSpPr>
        <a:xfrm>
          <a:off x="0" y="0"/>
          <a:ext cx="0" cy="0"/>
          <a:chOff x="0" y="0"/>
          <a:chExt cx="0" cy="0"/>
        </a:xfrm>
      </p:grpSpPr>
      <p:sp>
        <p:nvSpPr>
          <p:cNvPr id="744" name="Google Shape;744;g4529365e5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4529365e5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5E handout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g4529365e5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4529365e5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talk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g43eb3d6aa2_0_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8" name="Google Shape;758;g43eb3d6aa2_0_9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t>Turn and talk.</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
              <a:t>Share out.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
              <a:t>Choose one phenomena to try → make a sticky and write it down.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0" name="Shape 640"/>
        <p:cNvGrpSpPr/>
        <p:nvPr/>
      </p:nvGrpSpPr>
      <p:grpSpPr>
        <a:xfrm>
          <a:off x="0" y="0"/>
          <a:ext cx="0" cy="0"/>
          <a:chOff x="0" y="0"/>
          <a:chExt cx="0" cy="0"/>
        </a:xfrm>
      </p:grpSpPr>
      <p:sp>
        <p:nvSpPr>
          <p:cNvPr id="641" name="Google Shape;641;g43eb3d6aa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43eb3d6aa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3" name="Shape 763"/>
        <p:cNvGrpSpPr/>
        <p:nvPr/>
      </p:nvGrpSpPr>
      <p:grpSpPr>
        <a:xfrm>
          <a:off x="0" y="0"/>
          <a:ext cx="0" cy="0"/>
          <a:chOff x="0" y="0"/>
          <a:chExt cx="0" cy="0"/>
        </a:xfrm>
      </p:grpSpPr>
      <p:sp>
        <p:nvSpPr>
          <p:cNvPr id="764" name="Google Shape;764;g43eb3d6aa2_0_9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5" name="Google Shape;765;g43eb3d6aa2_0_9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rgbClr val="000000"/>
                </a:solidFill>
                <a:latin typeface="Arial"/>
                <a:ea typeface="Arial"/>
                <a:cs typeface="Arial"/>
                <a:sym typeface="Arial"/>
              </a:rPr>
              <a:t>Read the quote from the national research council framework for NGSS. </a:t>
            </a:r>
            <a:r>
              <a:rPr lang="en"/>
              <a:t>How does using the garden allow students and teacher to achieve this goal of NGSS?</a:t>
            </a:r>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9" name="Shape 769"/>
        <p:cNvGrpSpPr/>
        <p:nvPr/>
      </p:nvGrpSpPr>
      <p:grpSpPr>
        <a:xfrm>
          <a:off x="0" y="0"/>
          <a:ext cx="0" cy="0"/>
          <a:chOff x="0" y="0"/>
          <a:chExt cx="0" cy="0"/>
        </a:xfrm>
      </p:grpSpPr>
      <p:sp>
        <p:nvSpPr>
          <p:cNvPr id="770" name="Google Shape;770;g43eb3d6aa2_0_1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43eb3d6aa2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 template credit:</a:t>
            </a:r>
            <a:endParaRPr sz="2400">
              <a:solidFill>
                <a:schemeClr val="dk2"/>
              </a:solidFill>
              <a:latin typeface="Neuton"/>
              <a:ea typeface="Neuton"/>
              <a:cs typeface="Neuton"/>
              <a:sym typeface="Neuton"/>
            </a:endParaRPr>
          </a:p>
          <a:p>
            <a:pPr indent="-292100" lvl="0" marL="457200" rtl="0" algn="l">
              <a:lnSpc>
                <a:spcPct val="115000"/>
              </a:lnSpc>
              <a:spcBef>
                <a:spcPts val="600"/>
              </a:spcBef>
              <a:spcAft>
                <a:spcPts val="0"/>
              </a:spcAft>
              <a:buClr>
                <a:srgbClr val="BDCC64"/>
              </a:buClr>
              <a:buSzPts val="1000"/>
              <a:buFont typeface="Neuton"/>
              <a:buChar char="✢"/>
            </a:pPr>
            <a:r>
              <a:rPr lang="en" sz="1000">
                <a:solidFill>
                  <a:schemeClr val="dk2"/>
                </a:solidFill>
                <a:latin typeface="Neuton"/>
                <a:ea typeface="Neuton"/>
                <a:cs typeface="Neuton"/>
                <a:sym typeface="Neuton"/>
              </a:rPr>
              <a:t>Presentation template by </a:t>
            </a:r>
            <a:r>
              <a:rPr lang="en" sz="1000" u="sng">
                <a:solidFill>
                  <a:schemeClr val="dk2"/>
                </a:solidFill>
                <a:latin typeface="Neuton"/>
                <a:ea typeface="Neuton"/>
                <a:cs typeface="Neuton"/>
                <a:sym typeface="Neuton"/>
                <a:hlinkClick r:id="rId2"/>
              </a:rPr>
              <a:t>SlidesCarnival</a:t>
            </a:r>
            <a:endParaRPr sz="1000">
              <a:solidFill>
                <a:schemeClr val="dk2"/>
              </a:solidFill>
              <a:latin typeface="Neuton"/>
              <a:ea typeface="Neuton"/>
              <a:cs typeface="Neuton"/>
              <a:sym typeface="Neuton"/>
            </a:endParaRPr>
          </a:p>
          <a:p>
            <a:pPr indent="-292100" lvl="0" marL="457200" rtl="0" algn="l">
              <a:lnSpc>
                <a:spcPct val="115000"/>
              </a:lnSpc>
              <a:spcBef>
                <a:spcPts val="0"/>
              </a:spcBef>
              <a:spcAft>
                <a:spcPts val="0"/>
              </a:spcAft>
              <a:buClr>
                <a:srgbClr val="BDCC64"/>
              </a:buClr>
              <a:buSzPts val="1000"/>
              <a:buFont typeface="Neuton"/>
              <a:buChar char="✢"/>
            </a:pPr>
            <a:r>
              <a:rPr lang="en" sz="1000">
                <a:solidFill>
                  <a:schemeClr val="dk2"/>
                </a:solidFill>
                <a:latin typeface="Neuton"/>
                <a:ea typeface="Neuton"/>
                <a:cs typeface="Neuton"/>
                <a:sym typeface="Neuton"/>
              </a:rPr>
              <a:t>Photographs by </a:t>
            </a:r>
            <a:r>
              <a:rPr lang="en" sz="1000" u="sng">
                <a:solidFill>
                  <a:schemeClr val="dk2"/>
                </a:solidFill>
                <a:latin typeface="Neuton"/>
                <a:ea typeface="Neuton"/>
                <a:cs typeface="Neuton"/>
                <a:sym typeface="Neuton"/>
                <a:hlinkClick r:id="rId3"/>
              </a:rPr>
              <a:t>Unsplash</a:t>
            </a:r>
            <a:endParaRP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6" name="Shape 646"/>
        <p:cNvGrpSpPr/>
        <p:nvPr/>
      </p:nvGrpSpPr>
      <p:grpSpPr>
        <a:xfrm>
          <a:off x="0" y="0"/>
          <a:ext cx="0" cy="0"/>
          <a:chOff x="0" y="0"/>
          <a:chExt cx="0" cy="0"/>
        </a:xfrm>
      </p:grpSpPr>
      <p:sp>
        <p:nvSpPr>
          <p:cNvPr id="647" name="Google Shape;647;g4528600c5f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4528600c5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Assumptions of NGSS we see in the framework introduction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2" name="Shape 652"/>
        <p:cNvGrpSpPr/>
        <p:nvPr/>
      </p:nvGrpSpPr>
      <p:grpSpPr>
        <a:xfrm>
          <a:off x="0" y="0"/>
          <a:ext cx="0" cy="0"/>
          <a:chOff x="0" y="0"/>
          <a:chExt cx="0" cy="0"/>
        </a:xfrm>
      </p:grpSpPr>
      <p:sp>
        <p:nvSpPr>
          <p:cNvPr id="653" name="Google Shape;653;g4528600c5f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4528600c5f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Watch the clip.</a:t>
            </a:r>
            <a:endParaRPr/>
          </a:p>
          <a:p>
            <a:pPr indent="0" lvl="0" marL="0" rtl="0" algn="l">
              <a:spcBef>
                <a:spcPts val="0"/>
              </a:spcBef>
              <a:spcAft>
                <a:spcPts val="0"/>
              </a:spcAft>
              <a:buNone/>
            </a:pPr>
            <a:r>
              <a:rPr lang="en"/>
              <a:t>What do you observe?</a:t>
            </a:r>
            <a:endParaRPr/>
          </a:p>
          <a:p>
            <a:pPr indent="0" lvl="0" marL="0" rtl="0" algn="l">
              <a:spcBef>
                <a:spcPts val="0"/>
              </a:spcBef>
              <a:spcAft>
                <a:spcPts val="0"/>
              </a:spcAft>
              <a:buNone/>
            </a:pPr>
            <a:r>
              <a:rPr lang="en"/>
              <a:t>What do you wonder?</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Google Shape;660;g4528600c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4528600c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Instructions:</a:t>
            </a:r>
            <a:endParaRPr/>
          </a:p>
          <a:p>
            <a:pPr indent="0" lvl="0" marL="0" rtl="0" algn="l">
              <a:spcBef>
                <a:spcPts val="0"/>
              </a:spcBef>
              <a:spcAft>
                <a:spcPts val="0"/>
              </a:spcAft>
              <a:buNone/>
            </a:pPr>
            <a:r>
              <a:rPr lang="en"/>
              <a:t>In the middle of your page draw a view of your subject that is exactly life size. If the object is larger than your page, only draw part of it. Add some written notes. Then choose some part of the subject that you find interesting and draw a little circle around that part of your drawing. At the side of the paper, draw a larger circle and draw a magnified view of that same area showing details that are too small to be shown in the life size picture. Include written notes. Finally, take a few steps back from the plant and make a final sketch, this time zoomed out to take in the whole plant, and some of its environment. Use both writing and drawing. We are looking from three levels of focus, life size, a magnified view, and a more distant view, all on the same page. Now let’s see what you observe by changing your level of focus.</a:t>
            </a:r>
            <a:endParaRPr/>
          </a:p>
          <a:p>
            <a:pPr indent="0" lvl="0" marL="0" rtl="0" algn="l">
              <a:spcBef>
                <a:spcPts val="0"/>
              </a:spcBef>
              <a:spcAft>
                <a:spcPts val="0"/>
              </a:spcAft>
              <a:buNone/>
            </a:pPr>
            <a:r>
              <a:rPr lang="en"/>
              <a:t>Time the group.</a:t>
            </a:r>
            <a:endParaRPr/>
          </a:p>
          <a:p>
            <a:pPr indent="0" lvl="0" marL="0" rtl="0" algn="l">
              <a:spcBef>
                <a:spcPts val="0"/>
              </a:spcBef>
              <a:spcAft>
                <a:spcPts val="0"/>
              </a:spcAft>
              <a:buNone/>
            </a:pPr>
            <a:r>
              <a:rPr lang="en"/>
              <a:t>Have participants share how the experience felt, what they noticed, how scale affected their observations and evidence. </a:t>
            </a:r>
            <a:endParaRPr/>
          </a:p>
          <a:p>
            <a:pPr indent="0" lvl="0" marL="0" rtl="0" algn="l">
              <a:spcBef>
                <a:spcPts val="0"/>
              </a:spcBef>
              <a:spcAft>
                <a:spcPts val="0"/>
              </a:spcAft>
              <a:buNone/>
            </a:pPr>
            <a:r>
              <a:rPr lang="en"/>
              <a:t>Lakeside addition - Partners find one anothers plant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Google Shape;666;g4528600c5f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4528600c5f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min.</a:t>
            </a:r>
            <a:endParaRPr/>
          </a:p>
          <a:p>
            <a:pPr indent="0" lvl="0" marL="0" rtl="0" algn="l">
              <a:spcBef>
                <a:spcPts val="0"/>
              </a:spcBef>
              <a:spcAft>
                <a:spcPts val="0"/>
              </a:spcAft>
              <a:buNone/>
            </a:pPr>
            <a:r>
              <a:rPr lang="en"/>
              <a:t>Instructions:</a:t>
            </a:r>
            <a:endParaRPr/>
          </a:p>
          <a:p>
            <a:pPr indent="0" lvl="0" marL="0" rtl="0" algn="l">
              <a:spcBef>
                <a:spcPts val="0"/>
              </a:spcBef>
              <a:spcAft>
                <a:spcPts val="0"/>
              </a:spcAft>
              <a:buNone/>
            </a:pPr>
            <a:r>
              <a:rPr lang="en"/>
              <a:t>In the middle of your page draw a view of your subject that is exactly life size. If the object is larger than your page, only draw part of it. Add some written notes. Then choose some part of the subject that you find interesting and draw a little circle around that part of your drawing. At the side of the paper, draw a larger circle and draw a magnified view of that same area showing details that are too small to be shown in the life size picture. Include written notes. Finally, take a few steps back from the plant and make a final sketch, this time zoomed out to take in the whole plant, and some of its environment. Use both writing and drawing. We are looking from three levels of focus, life size, a magnified view, and a more distant view, all on the same page. Now let’s see what you observe by changing your level of focus.</a:t>
            </a:r>
            <a:endParaRPr/>
          </a:p>
          <a:p>
            <a:pPr indent="0" lvl="0" marL="0" rtl="0" algn="l">
              <a:spcBef>
                <a:spcPts val="0"/>
              </a:spcBef>
              <a:spcAft>
                <a:spcPts val="0"/>
              </a:spcAft>
              <a:buNone/>
            </a:pPr>
            <a:r>
              <a:rPr lang="en"/>
              <a:t>Time the group.</a:t>
            </a:r>
            <a:endParaRPr/>
          </a:p>
          <a:p>
            <a:pPr indent="0" lvl="0" marL="0" rtl="0" algn="l">
              <a:spcBef>
                <a:spcPts val="0"/>
              </a:spcBef>
              <a:spcAft>
                <a:spcPts val="0"/>
              </a:spcAft>
              <a:buNone/>
            </a:pPr>
            <a:r>
              <a:rPr lang="en"/>
              <a:t>Have participants share how the experience felt, what they noticed, how using the CCC of scale affected their observations and evidence.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5" name="Shape 675"/>
        <p:cNvGrpSpPr/>
        <p:nvPr/>
      </p:nvGrpSpPr>
      <p:grpSpPr>
        <a:xfrm>
          <a:off x="0" y="0"/>
          <a:ext cx="0" cy="0"/>
          <a:chOff x="0" y="0"/>
          <a:chExt cx="0" cy="0"/>
        </a:xfrm>
      </p:grpSpPr>
      <p:sp>
        <p:nvSpPr>
          <p:cNvPr id="676" name="Google Shape;676;g4528600c5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4528600c5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Actually seeable, touchable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specific need is defenses.</a:t>
            </a:r>
            <a:endParaRPr/>
          </a:p>
          <a:p>
            <a:pPr indent="0" lvl="0" marL="0" rtl="0" algn="l">
              <a:spcBef>
                <a:spcPts val="0"/>
              </a:spcBef>
              <a:spcAft>
                <a:spcPts val="0"/>
              </a:spcAft>
              <a:buNone/>
            </a:pPr>
            <a:r>
              <a:rPr lang="en"/>
              <a:t>Station Directions → Physical actually do it</a:t>
            </a:r>
            <a:endParaRPr/>
          </a:p>
          <a:p>
            <a:pPr indent="-298450" lvl="0" marL="457200" rtl="0" algn="l">
              <a:spcBef>
                <a:spcPts val="0"/>
              </a:spcBef>
              <a:spcAft>
                <a:spcPts val="0"/>
              </a:spcAft>
              <a:buSzPts val="1100"/>
              <a:buChar char="-"/>
            </a:pPr>
            <a:r>
              <a:t/>
            </a:r>
            <a:endParaRPr/>
          </a:p>
          <a:p>
            <a:pPr indent="0" lvl="0" marL="0" rtl="0" algn="l">
              <a:spcBef>
                <a:spcPts val="0"/>
              </a:spcBef>
              <a:spcAft>
                <a:spcPts val="0"/>
              </a:spcAft>
              <a:buNone/>
            </a:pPr>
            <a:r>
              <a:rPr lang="en"/>
              <a:t>Chemical/Symbiotic gets videos → Asking question tie in</a:t>
            </a:r>
            <a:endParaRPr/>
          </a:p>
          <a:p>
            <a:pPr indent="0" lvl="0" marL="0" rtl="0" algn="l">
              <a:spcBef>
                <a:spcPts val="0"/>
              </a:spcBef>
              <a:spcAft>
                <a:spcPts val="0"/>
              </a:spcAft>
              <a:buNone/>
            </a:pPr>
            <a:r>
              <a:t/>
            </a:r>
            <a:endParaRPr/>
          </a:p>
          <a:p>
            <a:pPr indent="-304800" lvl="0" marL="457200" rtl="0" algn="l">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spicy</a:t>
            </a:r>
            <a:endParaRPr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Leaf litter - picture</a:t>
            </a:r>
            <a:endParaRPr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Sage</a:t>
            </a:r>
            <a:endParaRPr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cinnamon</a:t>
            </a:r>
            <a:endParaRPr sz="1200">
              <a:solidFill>
                <a:schemeClr val="dk1"/>
              </a:solidFill>
              <a:latin typeface="Roboto"/>
              <a:ea typeface="Roboto"/>
              <a:cs typeface="Roboto"/>
              <a:sym typeface="Roboto"/>
            </a:endParaRPr>
          </a:p>
          <a:p>
            <a:pPr indent="0" lvl="0" marL="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EXPLORE/EXPLAIN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5" name="Shape 685"/>
        <p:cNvGrpSpPr/>
        <p:nvPr/>
      </p:nvGrpSpPr>
      <p:grpSpPr>
        <a:xfrm>
          <a:off x="0" y="0"/>
          <a:ext cx="0" cy="0"/>
          <a:chOff x="0" y="0"/>
          <a:chExt cx="0" cy="0"/>
        </a:xfrm>
      </p:grpSpPr>
      <p:sp>
        <p:nvSpPr>
          <p:cNvPr id="686" name="Google Shape;686;g4528600c5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4528600c5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about the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2" name="Shape 692"/>
        <p:cNvGrpSpPr/>
        <p:nvPr/>
      </p:nvGrpSpPr>
      <p:grpSpPr>
        <a:xfrm>
          <a:off x="0" y="0"/>
          <a:ext cx="0" cy="0"/>
          <a:chOff x="0" y="0"/>
          <a:chExt cx="0" cy="0"/>
        </a:xfrm>
      </p:grpSpPr>
      <p:sp>
        <p:nvSpPr>
          <p:cNvPr id="693" name="Google Shape;693;g4529365e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4529365e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 at tables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93B770"/>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2192225" y="1991825"/>
            <a:ext cx="4759500" cy="1159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5600"/>
              <a:buNone/>
              <a:defRPr sz="5600">
                <a:solidFill>
                  <a:srgbClr val="FFFFFF"/>
                </a:solidFill>
              </a:defRPr>
            </a:lvl1pPr>
            <a:lvl2pPr lvl="1" rtl="0" algn="ctr">
              <a:spcBef>
                <a:spcPts val="0"/>
              </a:spcBef>
              <a:spcAft>
                <a:spcPts val="0"/>
              </a:spcAft>
              <a:buClr>
                <a:srgbClr val="FFFFFF"/>
              </a:buClr>
              <a:buSzPts val="5600"/>
              <a:buNone/>
              <a:defRPr sz="5600">
                <a:solidFill>
                  <a:srgbClr val="FFFFFF"/>
                </a:solidFill>
              </a:defRPr>
            </a:lvl2pPr>
            <a:lvl3pPr lvl="2" rtl="0" algn="ctr">
              <a:spcBef>
                <a:spcPts val="0"/>
              </a:spcBef>
              <a:spcAft>
                <a:spcPts val="0"/>
              </a:spcAft>
              <a:buClr>
                <a:srgbClr val="FFFFFF"/>
              </a:buClr>
              <a:buSzPts val="5600"/>
              <a:buNone/>
              <a:defRPr sz="5600">
                <a:solidFill>
                  <a:srgbClr val="FFFFFF"/>
                </a:solidFill>
              </a:defRPr>
            </a:lvl3pPr>
            <a:lvl4pPr lvl="3" rtl="0" algn="ctr">
              <a:spcBef>
                <a:spcPts val="0"/>
              </a:spcBef>
              <a:spcAft>
                <a:spcPts val="0"/>
              </a:spcAft>
              <a:buClr>
                <a:srgbClr val="FFFFFF"/>
              </a:buClr>
              <a:buSzPts val="5600"/>
              <a:buNone/>
              <a:defRPr sz="5600">
                <a:solidFill>
                  <a:srgbClr val="FFFFFF"/>
                </a:solidFill>
              </a:defRPr>
            </a:lvl4pPr>
            <a:lvl5pPr lvl="4" rtl="0" algn="ctr">
              <a:spcBef>
                <a:spcPts val="0"/>
              </a:spcBef>
              <a:spcAft>
                <a:spcPts val="0"/>
              </a:spcAft>
              <a:buClr>
                <a:srgbClr val="FFFFFF"/>
              </a:buClr>
              <a:buSzPts val="5600"/>
              <a:buNone/>
              <a:defRPr sz="5600">
                <a:solidFill>
                  <a:srgbClr val="FFFFFF"/>
                </a:solidFill>
              </a:defRPr>
            </a:lvl5pPr>
            <a:lvl6pPr lvl="5" rtl="0" algn="ctr">
              <a:spcBef>
                <a:spcPts val="0"/>
              </a:spcBef>
              <a:spcAft>
                <a:spcPts val="0"/>
              </a:spcAft>
              <a:buClr>
                <a:srgbClr val="FFFFFF"/>
              </a:buClr>
              <a:buSzPts val="5600"/>
              <a:buNone/>
              <a:defRPr sz="5600">
                <a:solidFill>
                  <a:srgbClr val="FFFFFF"/>
                </a:solidFill>
              </a:defRPr>
            </a:lvl6pPr>
            <a:lvl7pPr lvl="6" rtl="0" algn="ctr">
              <a:spcBef>
                <a:spcPts val="0"/>
              </a:spcBef>
              <a:spcAft>
                <a:spcPts val="0"/>
              </a:spcAft>
              <a:buClr>
                <a:srgbClr val="FFFFFF"/>
              </a:buClr>
              <a:buSzPts val="5600"/>
              <a:buNone/>
              <a:defRPr sz="5600">
                <a:solidFill>
                  <a:srgbClr val="FFFFFF"/>
                </a:solidFill>
              </a:defRPr>
            </a:lvl7pPr>
            <a:lvl8pPr lvl="7" rtl="0" algn="ctr">
              <a:spcBef>
                <a:spcPts val="0"/>
              </a:spcBef>
              <a:spcAft>
                <a:spcPts val="0"/>
              </a:spcAft>
              <a:buClr>
                <a:srgbClr val="FFFFFF"/>
              </a:buClr>
              <a:buSzPts val="5600"/>
              <a:buNone/>
              <a:defRPr sz="5600">
                <a:solidFill>
                  <a:srgbClr val="FFFFFF"/>
                </a:solidFill>
              </a:defRPr>
            </a:lvl8pPr>
            <a:lvl9pPr lvl="8" rtl="0" algn="ctr">
              <a:spcBef>
                <a:spcPts val="0"/>
              </a:spcBef>
              <a:spcAft>
                <a:spcPts val="0"/>
              </a:spcAft>
              <a:buClr>
                <a:srgbClr val="FFFFFF"/>
              </a:buClr>
              <a:buSzPts val="5600"/>
              <a:buNone/>
              <a:defRPr sz="5600">
                <a:solidFill>
                  <a:srgbClr val="FFFFFF"/>
                </a:solidFill>
              </a:defRPr>
            </a:lvl9pPr>
          </a:lstStyle>
          <a:p/>
        </p:txBody>
      </p:sp>
      <p:grpSp>
        <p:nvGrpSpPr>
          <p:cNvPr id="10" name="Google Shape;10;p2"/>
          <p:cNvGrpSpPr/>
          <p:nvPr/>
        </p:nvGrpSpPr>
        <p:grpSpPr>
          <a:xfrm rot="-5400000">
            <a:off x="1853066" y="1584395"/>
            <a:ext cx="1401157" cy="5259705"/>
            <a:chOff x="818425" y="238125"/>
            <a:chExt cx="1395575" cy="5238750"/>
          </a:xfrm>
        </p:grpSpPr>
        <p:sp>
          <p:nvSpPr>
            <p:cNvPr id="11" name="Google Shape;11;p2"/>
            <p:cNvSpPr/>
            <p:nvPr/>
          </p:nvSpPr>
          <p:spPr>
            <a:xfrm>
              <a:off x="1253650" y="245150"/>
              <a:ext cx="731300" cy="1178875"/>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 name="Google Shape;12;p2"/>
            <p:cNvGrpSpPr/>
            <p:nvPr/>
          </p:nvGrpSpPr>
          <p:grpSpPr>
            <a:xfrm>
              <a:off x="818425" y="1334150"/>
              <a:ext cx="925100" cy="1370950"/>
              <a:chOff x="3112200" y="1334150"/>
              <a:chExt cx="925100" cy="1370950"/>
            </a:xfrm>
          </p:grpSpPr>
          <p:sp>
            <p:nvSpPr>
              <p:cNvPr id="13" name="Google Shape;13;p2"/>
              <p:cNvSpPr/>
              <p:nvPr/>
            </p:nvSpPr>
            <p:spPr>
              <a:xfrm>
                <a:off x="3173850" y="1334150"/>
                <a:ext cx="819400" cy="1279300"/>
              </a:xfrm>
              <a:custGeom>
                <a:rect b="b" l="l" r="r" t="t"/>
                <a:pathLst>
                  <a:path extrusionOk="0" h="51172" w="32776">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757125" y="2555275"/>
                <a:ext cx="58150" cy="59950"/>
              </a:xfrm>
              <a:custGeom>
                <a:rect b="b" l="l" r="r" t="t"/>
                <a:pathLst>
                  <a:path extrusionOk="0" h="2398" w="2326">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764150" y="2631050"/>
                <a:ext cx="75800" cy="74050"/>
              </a:xfrm>
              <a:custGeom>
                <a:rect b="b" l="l" r="r" t="t"/>
                <a:pathLst>
                  <a:path extrusionOk="0" h="2962" w="303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3852275" y="2620475"/>
                <a:ext cx="65200" cy="68750"/>
              </a:xfrm>
              <a:custGeom>
                <a:rect b="b" l="l" r="r" t="t"/>
                <a:pathLst>
                  <a:path extrusionOk="0" h="2750" w="2608">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3883975" y="2544725"/>
                <a:ext cx="67000" cy="68725"/>
              </a:xfrm>
              <a:custGeom>
                <a:rect b="b" l="l" r="r" t="t"/>
                <a:pathLst>
                  <a:path extrusionOk="0" h="2749" w="268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3876925" y="2454850"/>
                <a:ext cx="56425" cy="61700"/>
              </a:xfrm>
              <a:custGeom>
                <a:rect b="b" l="l" r="r" t="t"/>
                <a:pathLst>
                  <a:path extrusionOk="0" h="2468" w="2257">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674300" y="2435450"/>
                <a:ext cx="45825" cy="47625"/>
              </a:xfrm>
              <a:custGeom>
                <a:rect b="b" l="l" r="r" t="t"/>
                <a:pathLst>
                  <a:path extrusionOk="0" h="1905" w="1833">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834650" y="2060125"/>
                <a:ext cx="72275" cy="61700"/>
              </a:xfrm>
              <a:custGeom>
                <a:rect b="b" l="l" r="r" t="t"/>
                <a:pathLst>
                  <a:path extrusionOk="0" h="2468" w="2891">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3973850" y="1963225"/>
                <a:ext cx="63450" cy="66975"/>
              </a:xfrm>
              <a:custGeom>
                <a:rect b="b" l="l" r="r" t="t"/>
                <a:pathLst>
                  <a:path extrusionOk="0" h="2679" w="2538">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942125" y="1933250"/>
                <a:ext cx="51125" cy="42325"/>
              </a:xfrm>
              <a:custGeom>
                <a:rect b="b" l="l" r="r" t="t"/>
                <a:pathLst>
                  <a:path extrusionOk="0" h="1693" w="2045">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3353600" y="2167625"/>
                <a:ext cx="51125" cy="51125"/>
              </a:xfrm>
              <a:custGeom>
                <a:rect b="b" l="l" r="r" t="t"/>
                <a:pathLst>
                  <a:path extrusionOk="0" h="2045" w="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411750" y="2151775"/>
                <a:ext cx="31725" cy="24675"/>
              </a:xfrm>
              <a:custGeom>
                <a:rect b="b" l="l" r="r" t="t"/>
                <a:pathLst>
                  <a:path extrusionOk="0" h="987" w="1269">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112200" y="1920925"/>
                <a:ext cx="54625" cy="54650"/>
              </a:xfrm>
              <a:custGeom>
                <a:rect b="b" l="l" r="r" t="t"/>
                <a:pathLst>
                  <a:path extrusionOk="0" h="2186" w="2185">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150950" y="1836350"/>
                <a:ext cx="75800" cy="70500"/>
              </a:xfrm>
              <a:custGeom>
                <a:rect b="b" l="l" r="r" t="t"/>
                <a:pathLst>
                  <a:path extrusionOk="0" h="2820" w="3032">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3182675" y="1952650"/>
                <a:ext cx="40550" cy="38775"/>
              </a:xfrm>
              <a:custGeom>
                <a:rect b="b" l="l" r="r" t="t"/>
                <a:pathLst>
                  <a:path extrusionOk="0" h="1551" w="1622">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709525" y="1667175"/>
                <a:ext cx="58175" cy="59950"/>
              </a:xfrm>
              <a:custGeom>
                <a:rect b="b" l="l" r="r" t="t"/>
                <a:pathLst>
                  <a:path extrusionOk="0" h="2398" w="2327">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767675" y="1591400"/>
                <a:ext cx="52900" cy="52900"/>
              </a:xfrm>
              <a:custGeom>
                <a:rect b="b" l="l" r="r" t="t"/>
                <a:pathLst>
                  <a:path extrusionOk="0" h="2116" w="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813500" y="1635475"/>
                <a:ext cx="35275" cy="40550"/>
              </a:xfrm>
              <a:custGeom>
                <a:rect b="b" l="l" r="r" t="t"/>
                <a:pathLst>
                  <a:path extrusionOk="0" h="1622" w="1411">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774725" y="1668950"/>
                <a:ext cx="51125" cy="45825"/>
              </a:xfrm>
              <a:custGeom>
                <a:rect b="b" l="l" r="r" t="t"/>
                <a:pathLst>
                  <a:path extrusionOk="0" h="1833" w="2045">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2"/>
            <p:cNvSpPr/>
            <p:nvPr/>
          </p:nvSpPr>
          <p:spPr>
            <a:xfrm>
              <a:off x="1177875" y="2516525"/>
              <a:ext cx="652000" cy="1566525"/>
            </a:xfrm>
            <a:custGeom>
              <a:rect b="b" l="l" r="r" t="t"/>
              <a:pathLst>
                <a:path extrusionOk="0" h="62661" w="2608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2"/>
            <p:cNvGrpSpPr/>
            <p:nvPr/>
          </p:nvGrpSpPr>
          <p:grpSpPr>
            <a:xfrm>
              <a:off x="1583150" y="1350000"/>
              <a:ext cx="216775" cy="269625"/>
              <a:chOff x="3876925" y="1350000"/>
              <a:chExt cx="216775" cy="269625"/>
            </a:xfrm>
          </p:grpSpPr>
          <p:sp>
            <p:nvSpPr>
              <p:cNvPr id="34" name="Google Shape;34;p2"/>
              <p:cNvSpPr/>
              <p:nvPr/>
            </p:nvSpPr>
            <p:spPr>
              <a:xfrm>
                <a:off x="3876925" y="1350000"/>
                <a:ext cx="216775" cy="269625"/>
              </a:xfrm>
              <a:custGeom>
                <a:rect b="b" l="l" r="r" t="t"/>
                <a:pathLst>
                  <a:path extrusionOk="0" h="10785" w="8671">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3876925" y="1350000"/>
                <a:ext cx="216775" cy="269625"/>
              </a:xfrm>
              <a:custGeom>
                <a:rect b="b" l="l" r="r" t="t"/>
                <a:pathLst>
                  <a:path extrusionOk="0" fill="none" h="10785" w="8671">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3940375" y="1512125"/>
                <a:ext cx="31725" cy="75800"/>
              </a:xfrm>
              <a:custGeom>
                <a:rect b="b" l="l" r="r" t="t"/>
                <a:pathLst>
                  <a:path extrusionOk="0" fill="none" h="3032" w="1269">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954475" y="1404625"/>
                <a:ext cx="22925" cy="65225"/>
              </a:xfrm>
              <a:custGeom>
                <a:rect b="b" l="l" r="r" t="t"/>
                <a:pathLst>
                  <a:path extrusionOk="0" fill="none" h="2609" w="917">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3899850" y="1462775"/>
                <a:ext cx="56400" cy="29975"/>
              </a:xfrm>
              <a:custGeom>
                <a:rect b="b" l="l" r="r" t="t"/>
                <a:pathLst>
                  <a:path extrusionOk="0" fill="none" h="1199" w="2256">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2"/>
            <p:cNvSpPr/>
            <p:nvPr/>
          </p:nvSpPr>
          <p:spPr>
            <a:xfrm>
              <a:off x="1086250" y="2701550"/>
              <a:ext cx="237900" cy="313675"/>
            </a:xfrm>
            <a:custGeom>
              <a:rect b="b" l="l" r="r" t="t"/>
              <a:pathLst>
                <a:path extrusionOk="0" h="12547" w="9516">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924150" y="1106825"/>
              <a:ext cx="244950" cy="345400"/>
            </a:xfrm>
            <a:custGeom>
              <a:rect b="b" l="l" r="r" t="t"/>
              <a:pathLst>
                <a:path extrusionOk="0" h="13816" w="9798">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1750550" y="2135900"/>
              <a:ext cx="260825" cy="227350"/>
            </a:xfrm>
            <a:custGeom>
              <a:rect b="b" l="l" r="r" t="t"/>
              <a:pathLst>
                <a:path extrusionOk="0" h="9094" w="10433">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1133825" y="238125"/>
              <a:ext cx="246725" cy="246700"/>
            </a:xfrm>
            <a:custGeom>
              <a:rect b="b" l="l" r="r" t="t"/>
              <a:pathLst>
                <a:path extrusionOk="0" h="9868" w="9869">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 name="Google Shape;43;p2"/>
            <p:cNvGrpSpPr/>
            <p:nvPr/>
          </p:nvGrpSpPr>
          <p:grpSpPr>
            <a:xfrm>
              <a:off x="1863325" y="2900650"/>
              <a:ext cx="206200" cy="244975"/>
              <a:chOff x="4157100" y="2900650"/>
              <a:chExt cx="206200" cy="244975"/>
            </a:xfrm>
          </p:grpSpPr>
          <p:sp>
            <p:nvSpPr>
              <p:cNvPr id="44" name="Google Shape;44;p2"/>
              <p:cNvSpPr/>
              <p:nvPr/>
            </p:nvSpPr>
            <p:spPr>
              <a:xfrm>
                <a:off x="4157100" y="3031050"/>
                <a:ext cx="51125" cy="114575"/>
              </a:xfrm>
              <a:custGeom>
                <a:rect b="b" l="l" r="r" t="t"/>
                <a:pathLst>
                  <a:path extrusionOk="0" h="4583" w="2045">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4169450" y="2900650"/>
                <a:ext cx="88125" cy="104000"/>
              </a:xfrm>
              <a:custGeom>
                <a:rect b="b" l="l" r="r" t="t"/>
                <a:pathLst>
                  <a:path extrusionOk="0" h="4160" w="3525">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4217025" y="3024000"/>
                <a:ext cx="146275" cy="104000"/>
              </a:xfrm>
              <a:custGeom>
                <a:rect b="b" l="l" r="r" t="t"/>
                <a:pathLst>
                  <a:path extrusionOk="0" h="4160" w="5851">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 name="Google Shape;47;p2"/>
            <p:cNvGrpSpPr/>
            <p:nvPr/>
          </p:nvGrpSpPr>
          <p:grpSpPr>
            <a:xfrm>
              <a:off x="1923250" y="773800"/>
              <a:ext cx="290750" cy="361250"/>
              <a:chOff x="4217025" y="773800"/>
              <a:chExt cx="290750" cy="361250"/>
            </a:xfrm>
          </p:grpSpPr>
          <p:sp>
            <p:nvSpPr>
              <p:cNvPr id="48" name="Google Shape;48;p2"/>
              <p:cNvSpPr/>
              <p:nvPr/>
            </p:nvSpPr>
            <p:spPr>
              <a:xfrm>
                <a:off x="4231125" y="773800"/>
                <a:ext cx="56400" cy="135700"/>
              </a:xfrm>
              <a:custGeom>
                <a:rect b="b" l="l" r="r" t="t"/>
                <a:pathLst>
                  <a:path extrusionOk="0" h="5428" w="2256">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4291025" y="858375"/>
                <a:ext cx="216750" cy="109275"/>
              </a:xfrm>
              <a:custGeom>
                <a:rect b="b" l="l" r="r" t="t"/>
                <a:pathLst>
                  <a:path extrusionOk="0" h="4371" w="867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4217025" y="1004625"/>
                <a:ext cx="68750" cy="130425"/>
              </a:xfrm>
              <a:custGeom>
                <a:rect b="b" l="l" r="r" t="t"/>
                <a:pathLst>
                  <a:path extrusionOk="0" h="5217" w="275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 name="Google Shape;51;p2"/>
            <p:cNvGrpSpPr/>
            <p:nvPr/>
          </p:nvGrpSpPr>
          <p:grpSpPr>
            <a:xfrm>
              <a:off x="959375" y="2320925"/>
              <a:ext cx="149800" cy="299575"/>
              <a:chOff x="3253150" y="2320925"/>
              <a:chExt cx="149800" cy="299575"/>
            </a:xfrm>
          </p:grpSpPr>
          <p:sp>
            <p:nvSpPr>
              <p:cNvPr id="52" name="Google Shape;52;p2"/>
              <p:cNvSpPr/>
              <p:nvPr/>
            </p:nvSpPr>
            <p:spPr>
              <a:xfrm>
                <a:off x="3290150" y="2476000"/>
                <a:ext cx="112800" cy="144500"/>
              </a:xfrm>
              <a:custGeom>
                <a:rect b="b" l="l" r="r" t="t"/>
                <a:pathLst>
                  <a:path extrusionOk="0" h="5780" w="4512">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3253150" y="2320925"/>
                <a:ext cx="100475" cy="130425"/>
              </a:xfrm>
              <a:custGeom>
                <a:rect b="b" l="l" r="r" t="t"/>
                <a:pathLst>
                  <a:path extrusionOk="0" h="5217" w="4019">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2"/>
            <p:cNvGrpSpPr/>
            <p:nvPr/>
          </p:nvGrpSpPr>
          <p:grpSpPr>
            <a:xfrm>
              <a:off x="1193750" y="3986125"/>
              <a:ext cx="766525" cy="1452000"/>
              <a:chOff x="3487525" y="3986125"/>
              <a:chExt cx="766525" cy="1452000"/>
            </a:xfrm>
          </p:grpSpPr>
          <p:sp>
            <p:nvSpPr>
              <p:cNvPr id="55" name="Google Shape;55;p2"/>
              <p:cNvSpPr/>
              <p:nvPr/>
            </p:nvSpPr>
            <p:spPr>
              <a:xfrm>
                <a:off x="3506900" y="3986125"/>
                <a:ext cx="747150" cy="1452000"/>
              </a:xfrm>
              <a:custGeom>
                <a:rect b="b" l="l" r="r" t="t"/>
                <a:pathLst>
                  <a:path extrusionOk="0" h="58080" w="29886">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3501600" y="4357925"/>
                <a:ext cx="151575" cy="297825"/>
              </a:xfrm>
              <a:custGeom>
                <a:rect b="b" l="l" r="r" t="t"/>
                <a:pathLst>
                  <a:path extrusionOk="0" h="11913" w="606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3487525" y="4421350"/>
                <a:ext cx="82825" cy="112800"/>
              </a:xfrm>
              <a:custGeom>
                <a:rect b="b" l="l" r="r" t="t"/>
                <a:pathLst>
                  <a:path extrusionOk="0" h="4512" w="3313">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3621425" y="4657475"/>
                <a:ext cx="89900" cy="84625"/>
              </a:xfrm>
              <a:custGeom>
                <a:rect b="b" l="l" r="r" t="t"/>
                <a:pathLst>
                  <a:path extrusionOk="0" h="3385" w="3596">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2"/>
            <p:cNvSpPr/>
            <p:nvPr/>
          </p:nvSpPr>
          <p:spPr>
            <a:xfrm>
              <a:off x="1660700" y="3957925"/>
              <a:ext cx="244950" cy="246725"/>
            </a:xfrm>
            <a:custGeom>
              <a:rect b="b" l="l" r="r" t="t"/>
              <a:pathLst>
                <a:path extrusionOk="0" h="9869" w="9798">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971725" y="3707700"/>
              <a:ext cx="220275" cy="341875"/>
            </a:xfrm>
            <a:custGeom>
              <a:rect b="b" l="l" r="r" t="t"/>
              <a:pathLst>
                <a:path extrusionOk="0" h="13675" w="8811">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016625" y="4890075"/>
              <a:ext cx="119850" cy="586800"/>
            </a:xfrm>
            <a:custGeom>
              <a:rect b="b" l="l" r="r" t="t"/>
              <a:pathLst>
                <a:path extrusionOk="0" h="23472" w="4794">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2"/>
            <p:cNvGrpSpPr/>
            <p:nvPr/>
          </p:nvGrpSpPr>
          <p:grpSpPr>
            <a:xfrm>
              <a:off x="1216650" y="5036325"/>
              <a:ext cx="169175" cy="269650"/>
              <a:chOff x="3510425" y="5036325"/>
              <a:chExt cx="169175" cy="269650"/>
            </a:xfrm>
          </p:grpSpPr>
          <p:sp>
            <p:nvSpPr>
              <p:cNvPr id="63" name="Google Shape;63;p2"/>
              <p:cNvSpPr/>
              <p:nvPr/>
            </p:nvSpPr>
            <p:spPr>
              <a:xfrm>
                <a:off x="3510425" y="5105050"/>
                <a:ext cx="86350" cy="77575"/>
              </a:xfrm>
              <a:custGeom>
                <a:rect b="b" l="l" r="r" t="t"/>
                <a:pathLst>
                  <a:path extrusionOk="0" h="3103" w="3454">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3602050" y="5157925"/>
                <a:ext cx="66975" cy="63450"/>
              </a:xfrm>
              <a:custGeom>
                <a:rect b="b" l="l" r="r" t="t"/>
                <a:pathLst>
                  <a:path extrusionOk="0" h="2538" w="2679">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3538625" y="5221350"/>
                <a:ext cx="82825" cy="84625"/>
              </a:xfrm>
              <a:custGeom>
                <a:rect b="b" l="l" r="r" t="t"/>
                <a:pathLst>
                  <a:path extrusionOk="0" h="3385" w="3313">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3640825" y="5036325"/>
                <a:ext cx="38775" cy="42325"/>
              </a:xfrm>
              <a:custGeom>
                <a:rect b="b" l="l" r="r" t="t"/>
                <a:pathLst>
                  <a:path extrusionOk="0" h="1693" w="1551">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7" name="Google Shape;67;p2"/>
          <p:cNvGrpSpPr/>
          <p:nvPr/>
        </p:nvGrpSpPr>
        <p:grpSpPr>
          <a:xfrm rot="5400000">
            <a:off x="5889766" y="-1700680"/>
            <a:ext cx="1401157" cy="5259705"/>
            <a:chOff x="818425" y="238125"/>
            <a:chExt cx="1395575" cy="5238750"/>
          </a:xfrm>
        </p:grpSpPr>
        <p:sp>
          <p:nvSpPr>
            <p:cNvPr id="68" name="Google Shape;68;p2"/>
            <p:cNvSpPr/>
            <p:nvPr/>
          </p:nvSpPr>
          <p:spPr>
            <a:xfrm>
              <a:off x="1253650" y="245150"/>
              <a:ext cx="731300" cy="1178875"/>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 name="Google Shape;69;p2"/>
            <p:cNvGrpSpPr/>
            <p:nvPr/>
          </p:nvGrpSpPr>
          <p:grpSpPr>
            <a:xfrm>
              <a:off x="818425" y="1334150"/>
              <a:ext cx="925100" cy="1370950"/>
              <a:chOff x="3112200" y="1334150"/>
              <a:chExt cx="925100" cy="1370950"/>
            </a:xfrm>
          </p:grpSpPr>
          <p:sp>
            <p:nvSpPr>
              <p:cNvPr id="70" name="Google Shape;70;p2"/>
              <p:cNvSpPr/>
              <p:nvPr/>
            </p:nvSpPr>
            <p:spPr>
              <a:xfrm>
                <a:off x="3173850" y="1334150"/>
                <a:ext cx="819400" cy="1279300"/>
              </a:xfrm>
              <a:custGeom>
                <a:rect b="b" l="l" r="r" t="t"/>
                <a:pathLst>
                  <a:path extrusionOk="0" h="51172" w="32776">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757125" y="2555275"/>
                <a:ext cx="58150" cy="59950"/>
              </a:xfrm>
              <a:custGeom>
                <a:rect b="b" l="l" r="r" t="t"/>
                <a:pathLst>
                  <a:path extrusionOk="0" h="2398" w="2326">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3764150" y="2631050"/>
                <a:ext cx="75800" cy="74050"/>
              </a:xfrm>
              <a:custGeom>
                <a:rect b="b" l="l" r="r" t="t"/>
                <a:pathLst>
                  <a:path extrusionOk="0" h="2962" w="303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3852275" y="2620475"/>
                <a:ext cx="65200" cy="68750"/>
              </a:xfrm>
              <a:custGeom>
                <a:rect b="b" l="l" r="r" t="t"/>
                <a:pathLst>
                  <a:path extrusionOk="0" h="2750" w="2608">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3883975" y="2544725"/>
                <a:ext cx="67000" cy="68725"/>
              </a:xfrm>
              <a:custGeom>
                <a:rect b="b" l="l" r="r" t="t"/>
                <a:pathLst>
                  <a:path extrusionOk="0" h="2749" w="268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3876925" y="2454850"/>
                <a:ext cx="56425" cy="61700"/>
              </a:xfrm>
              <a:custGeom>
                <a:rect b="b" l="l" r="r" t="t"/>
                <a:pathLst>
                  <a:path extrusionOk="0" h="2468" w="2257">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3674300" y="2435450"/>
                <a:ext cx="45825" cy="47625"/>
              </a:xfrm>
              <a:custGeom>
                <a:rect b="b" l="l" r="r" t="t"/>
                <a:pathLst>
                  <a:path extrusionOk="0" h="1905" w="1833">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3834650" y="2060125"/>
                <a:ext cx="72275" cy="61700"/>
              </a:xfrm>
              <a:custGeom>
                <a:rect b="b" l="l" r="r" t="t"/>
                <a:pathLst>
                  <a:path extrusionOk="0" h="2468" w="2891">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3973850" y="1963225"/>
                <a:ext cx="63450" cy="66975"/>
              </a:xfrm>
              <a:custGeom>
                <a:rect b="b" l="l" r="r" t="t"/>
                <a:pathLst>
                  <a:path extrusionOk="0" h="2679" w="2538">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3942125" y="1933250"/>
                <a:ext cx="51125" cy="42325"/>
              </a:xfrm>
              <a:custGeom>
                <a:rect b="b" l="l" r="r" t="t"/>
                <a:pathLst>
                  <a:path extrusionOk="0" h="1693" w="2045">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3353600" y="2167625"/>
                <a:ext cx="51125" cy="51125"/>
              </a:xfrm>
              <a:custGeom>
                <a:rect b="b" l="l" r="r" t="t"/>
                <a:pathLst>
                  <a:path extrusionOk="0" h="2045" w="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3411750" y="2151775"/>
                <a:ext cx="31725" cy="24675"/>
              </a:xfrm>
              <a:custGeom>
                <a:rect b="b" l="l" r="r" t="t"/>
                <a:pathLst>
                  <a:path extrusionOk="0" h="987" w="1269">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3112200" y="1920925"/>
                <a:ext cx="54625" cy="54650"/>
              </a:xfrm>
              <a:custGeom>
                <a:rect b="b" l="l" r="r" t="t"/>
                <a:pathLst>
                  <a:path extrusionOk="0" h="2186" w="2185">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3150950" y="1836350"/>
                <a:ext cx="75800" cy="70500"/>
              </a:xfrm>
              <a:custGeom>
                <a:rect b="b" l="l" r="r" t="t"/>
                <a:pathLst>
                  <a:path extrusionOk="0" h="2820" w="3032">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3182675" y="1952650"/>
                <a:ext cx="40550" cy="38775"/>
              </a:xfrm>
              <a:custGeom>
                <a:rect b="b" l="l" r="r" t="t"/>
                <a:pathLst>
                  <a:path extrusionOk="0" h="1551" w="1622">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3709525" y="1667175"/>
                <a:ext cx="58175" cy="59950"/>
              </a:xfrm>
              <a:custGeom>
                <a:rect b="b" l="l" r="r" t="t"/>
                <a:pathLst>
                  <a:path extrusionOk="0" h="2398" w="2327">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3767675" y="1591400"/>
                <a:ext cx="52900" cy="52900"/>
              </a:xfrm>
              <a:custGeom>
                <a:rect b="b" l="l" r="r" t="t"/>
                <a:pathLst>
                  <a:path extrusionOk="0" h="2116" w="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3813500" y="1635475"/>
                <a:ext cx="35275" cy="40550"/>
              </a:xfrm>
              <a:custGeom>
                <a:rect b="b" l="l" r="r" t="t"/>
                <a:pathLst>
                  <a:path extrusionOk="0" h="1622" w="1411">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3774725" y="1668950"/>
                <a:ext cx="51125" cy="45825"/>
              </a:xfrm>
              <a:custGeom>
                <a:rect b="b" l="l" r="r" t="t"/>
                <a:pathLst>
                  <a:path extrusionOk="0" h="1833" w="2045">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2"/>
            <p:cNvSpPr/>
            <p:nvPr/>
          </p:nvSpPr>
          <p:spPr>
            <a:xfrm>
              <a:off x="1177875" y="2516525"/>
              <a:ext cx="652000" cy="1566525"/>
            </a:xfrm>
            <a:custGeom>
              <a:rect b="b" l="l" r="r" t="t"/>
              <a:pathLst>
                <a:path extrusionOk="0" h="62661" w="2608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2"/>
            <p:cNvGrpSpPr/>
            <p:nvPr/>
          </p:nvGrpSpPr>
          <p:grpSpPr>
            <a:xfrm>
              <a:off x="1583150" y="1350000"/>
              <a:ext cx="216775" cy="269625"/>
              <a:chOff x="3876925" y="1350000"/>
              <a:chExt cx="216775" cy="269625"/>
            </a:xfrm>
          </p:grpSpPr>
          <p:sp>
            <p:nvSpPr>
              <p:cNvPr id="91" name="Google Shape;91;p2"/>
              <p:cNvSpPr/>
              <p:nvPr/>
            </p:nvSpPr>
            <p:spPr>
              <a:xfrm>
                <a:off x="3876925" y="1350000"/>
                <a:ext cx="216775" cy="269625"/>
              </a:xfrm>
              <a:custGeom>
                <a:rect b="b" l="l" r="r" t="t"/>
                <a:pathLst>
                  <a:path extrusionOk="0" h="10785" w="8671">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3876925" y="1350000"/>
                <a:ext cx="216775" cy="269625"/>
              </a:xfrm>
              <a:custGeom>
                <a:rect b="b" l="l" r="r" t="t"/>
                <a:pathLst>
                  <a:path extrusionOk="0" fill="none" h="10785" w="8671">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3940375" y="1512125"/>
                <a:ext cx="31725" cy="75800"/>
              </a:xfrm>
              <a:custGeom>
                <a:rect b="b" l="l" r="r" t="t"/>
                <a:pathLst>
                  <a:path extrusionOk="0" fill="none" h="3032" w="1269">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3954475" y="1404625"/>
                <a:ext cx="22925" cy="65225"/>
              </a:xfrm>
              <a:custGeom>
                <a:rect b="b" l="l" r="r" t="t"/>
                <a:pathLst>
                  <a:path extrusionOk="0" fill="none" h="2609" w="917">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3899850" y="1462775"/>
                <a:ext cx="56400" cy="29975"/>
              </a:xfrm>
              <a:custGeom>
                <a:rect b="b" l="l" r="r" t="t"/>
                <a:pathLst>
                  <a:path extrusionOk="0" fill="none" h="1199" w="2256">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 name="Google Shape;96;p2"/>
            <p:cNvSpPr/>
            <p:nvPr/>
          </p:nvSpPr>
          <p:spPr>
            <a:xfrm>
              <a:off x="1086250" y="2701550"/>
              <a:ext cx="237900" cy="313675"/>
            </a:xfrm>
            <a:custGeom>
              <a:rect b="b" l="l" r="r" t="t"/>
              <a:pathLst>
                <a:path extrusionOk="0" h="12547" w="9516">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924150" y="1106825"/>
              <a:ext cx="244950" cy="345400"/>
            </a:xfrm>
            <a:custGeom>
              <a:rect b="b" l="l" r="r" t="t"/>
              <a:pathLst>
                <a:path extrusionOk="0" h="13816" w="9798">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1750550" y="2135900"/>
              <a:ext cx="260825" cy="227350"/>
            </a:xfrm>
            <a:custGeom>
              <a:rect b="b" l="l" r="r" t="t"/>
              <a:pathLst>
                <a:path extrusionOk="0" h="9094" w="10433">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1133825" y="238125"/>
              <a:ext cx="246725" cy="246700"/>
            </a:xfrm>
            <a:custGeom>
              <a:rect b="b" l="l" r="r" t="t"/>
              <a:pathLst>
                <a:path extrusionOk="0" h="9868" w="9869">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2"/>
            <p:cNvGrpSpPr/>
            <p:nvPr/>
          </p:nvGrpSpPr>
          <p:grpSpPr>
            <a:xfrm>
              <a:off x="1863325" y="2900650"/>
              <a:ext cx="206200" cy="244975"/>
              <a:chOff x="4157100" y="2900650"/>
              <a:chExt cx="206200" cy="244975"/>
            </a:xfrm>
          </p:grpSpPr>
          <p:sp>
            <p:nvSpPr>
              <p:cNvPr id="101" name="Google Shape;101;p2"/>
              <p:cNvSpPr/>
              <p:nvPr/>
            </p:nvSpPr>
            <p:spPr>
              <a:xfrm>
                <a:off x="4157100" y="3031050"/>
                <a:ext cx="51125" cy="114575"/>
              </a:xfrm>
              <a:custGeom>
                <a:rect b="b" l="l" r="r" t="t"/>
                <a:pathLst>
                  <a:path extrusionOk="0" h="4583" w="2045">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4169450" y="2900650"/>
                <a:ext cx="88125" cy="104000"/>
              </a:xfrm>
              <a:custGeom>
                <a:rect b="b" l="l" r="r" t="t"/>
                <a:pathLst>
                  <a:path extrusionOk="0" h="4160" w="3525">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4217025" y="3024000"/>
                <a:ext cx="146275" cy="104000"/>
              </a:xfrm>
              <a:custGeom>
                <a:rect b="b" l="l" r="r" t="t"/>
                <a:pathLst>
                  <a:path extrusionOk="0" h="4160" w="5851">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 name="Google Shape;104;p2"/>
            <p:cNvGrpSpPr/>
            <p:nvPr/>
          </p:nvGrpSpPr>
          <p:grpSpPr>
            <a:xfrm>
              <a:off x="1923250" y="773800"/>
              <a:ext cx="290750" cy="361250"/>
              <a:chOff x="4217025" y="773800"/>
              <a:chExt cx="290750" cy="361250"/>
            </a:xfrm>
          </p:grpSpPr>
          <p:sp>
            <p:nvSpPr>
              <p:cNvPr id="105" name="Google Shape;105;p2"/>
              <p:cNvSpPr/>
              <p:nvPr/>
            </p:nvSpPr>
            <p:spPr>
              <a:xfrm>
                <a:off x="4231125" y="773800"/>
                <a:ext cx="56400" cy="135700"/>
              </a:xfrm>
              <a:custGeom>
                <a:rect b="b" l="l" r="r" t="t"/>
                <a:pathLst>
                  <a:path extrusionOk="0" h="5428" w="2256">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4291025" y="858375"/>
                <a:ext cx="216750" cy="109275"/>
              </a:xfrm>
              <a:custGeom>
                <a:rect b="b" l="l" r="r" t="t"/>
                <a:pathLst>
                  <a:path extrusionOk="0" h="4371" w="867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4217025" y="1004625"/>
                <a:ext cx="68750" cy="130425"/>
              </a:xfrm>
              <a:custGeom>
                <a:rect b="b" l="l" r="r" t="t"/>
                <a:pathLst>
                  <a:path extrusionOk="0" h="5217" w="275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2"/>
            <p:cNvGrpSpPr/>
            <p:nvPr/>
          </p:nvGrpSpPr>
          <p:grpSpPr>
            <a:xfrm>
              <a:off x="959375" y="2320925"/>
              <a:ext cx="149800" cy="299575"/>
              <a:chOff x="3253150" y="2320925"/>
              <a:chExt cx="149800" cy="299575"/>
            </a:xfrm>
          </p:grpSpPr>
          <p:sp>
            <p:nvSpPr>
              <p:cNvPr id="109" name="Google Shape;109;p2"/>
              <p:cNvSpPr/>
              <p:nvPr/>
            </p:nvSpPr>
            <p:spPr>
              <a:xfrm>
                <a:off x="3290150" y="2476000"/>
                <a:ext cx="112800" cy="144500"/>
              </a:xfrm>
              <a:custGeom>
                <a:rect b="b" l="l" r="r" t="t"/>
                <a:pathLst>
                  <a:path extrusionOk="0" h="5780" w="4512">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3253150" y="2320925"/>
                <a:ext cx="100475" cy="130425"/>
              </a:xfrm>
              <a:custGeom>
                <a:rect b="b" l="l" r="r" t="t"/>
                <a:pathLst>
                  <a:path extrusionOk="0" h="5217" w="4019">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 name="Google Shape;111;p2"/>
            <p:cNvGrpSpPr/>
            <p:nvPr/>
          </p:nvGrpSpPr>
          <p:grpSpPr>
            <a:xfrm>
              <a:off x="1193750" y="3986125"/>
              <a:ext cx="766525" cy="1452000"/>
              <a:chOff x="3487525" y="3986125"/>
              <a:chExt cx="766525" cy="1452000"/>
            </a:xfrm>
          </p:grpSpPr>
          <p:sp>
            <p:nvSpPr>
              <p:cNvPr id="112" name="Google Shape;112;p2"/>
              <p:cNvSpPr/>
              <p:nvPr/>
            </p:nvSpPr>
            <p:spPr>
              <a:xfrm>
                <a:off x="3506900" y="3986125"/>
                <a:ext cx="747150" cy="1452000"/>
              </a:xfrm>
              <a:custGeom>
                <a:rect b="b" l="l" r="r" t="t"/>
                <a:pathLst>
                  <a:path extrusionOk="0" h="58080" w="29886">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3501600" y="4357925"/>
                <a:ext cx="151575" cy="297825"/>
              </a:xfrm>
              <a:custGeom>
                <a:rect b="b" l="l" r="r" t="t"/>
                <a:pathLst>
                  <a:path extrusionOk="0" h="11913" w="606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3487525" y="4421350"/>
                <a:ext cx="82825" cy="112800"/>
              </a:xfrm>
              <a:custGeom>
                <a:rect b="b" l="l" r="r" t="t"/>
                <a:pathLst>
                  <a:path extrusionOk="0" h="4512" w="3313">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3621425" y="4657475"/>
                <a:ext cx="89900" cy="84625"/>
              </a:xfrm>
              <a:custGeom>
                <a:rect b="b" l="l" r="r" t="t"/>
                <a:pathLst>
                  <a:path extrusionOk="0" h="3385" w="3596">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2"/>
            <p:cNvSpPr/>
            <p:nvPr/>
          </p:nvSpPr>
          <p:spPr>
            <a:xfrm>
              <a:off x="1660700" y="3957925"/>
              <a:ext cx="244950" cy="246725"/>
            </a:xfrm>
            <a:custGeom>
              <a:rect b="b" l="l" r="r" t="t"/>
              <a:pathLst>
                <a:path extrusionOk="0" h="9869" w="9798">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971725" y="3707700"/>
              <a:ext cx="220275" cy="341875"/>
            </a:xfrm>
            <a:custGeom>
              <a:rect b="b" l="l" r="r" t="t"/>
              <a:pathLst>
                <a:path extrusionOk="0" h="13675" w="8811">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2016625" y="4890075"/>
              <a:ext cx="119850" cy="586800"/>
            </a:xfrm>
            <a:custGeom>
              <a:rect b="b" l="l" r="r" t="t"/>
              <a:pathLst>
                <a:path extrusionOk="0" h="23472" w="4794">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 name="Google Shape;119;p2"/>
            <p:cNvGrpSpPr/>
            <p:nvPr/>
          </p:nvGrpSpPr>
          <p:grpSpPr>
            <a:xfrm>
              <a:off x="1216650" y="5036325"/>
              <a:ext cx="169175" cy="269650"/>
              <a:chOff x="3510425" y="5036325"/>
              <a:chExt cx="169175" cy="269650"/>
            </a:xfrm>
          </p:grpSpPr>
          <p:sp>
            <p:nvSpPr>
              <p:cNvPr id="120" name="Google Shape;120;p2"/>
              <p:cNvSpPr/>
              <p:nvPr/>
            </p:nvSpPr>
            <p:spPr>
              <a:xfrm>
                <a:off x="3510425" y="5105050"/>
                <a:ext cx="86350" cy="77575"/>
              </a:xfrm>
              <a:custGeom>
                <a:rect b="b" l="l" r="r" t="t"/>
                <a:pathLst>
                  <a:path extrusionOk="0" h="3103" w="3454">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3602050" y="5157925"/>
                <a:ext cx="66975" cy="63450"/>
              </a:xfrm>
              <a:custGeom>
                <a:rect b="b" l="l" r="r" t="t"/>
                <a:pathLst>
                  <a:path extrusionOk="0" h="2538" w="2679">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3538625" y="5221350"/>
                <a:ext cx="82825" cy="84625"/>
              </a:xfrm>
              <a:custGeom>
                <a:rect b="b" l="l" r="r" t="t"/>
                <a:pathLst>
                  <a:path extrusionOk="0" h="3385" w="3313">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3640825" y="5036325"/>
                <a:ext cx="38775" cy="42325"/>
              </a:xfrm>
              <a:custGeom>
                <a:rect b="b" l="l" r="r" t="t"/>
                <a:pathLst>
                  <a:path extrusionOk="0" h="1693" w="1551">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95" name="Shape 595"/>
        <p:cNvGrpSpPr/>
        <p:nvPr/>
      </p:nvGrpSpPr>
      <p:grpSpPr>
        <a:xfrm>
          <a:off x="0" y="0"/>
          <a:ext cx="0" cy="0"/>
          <a:chOff x="0" y="0"/>
          <a:chExt cx="0" cy="0"/>
        </a:xfrm>
      </p:grpSpPr>
      <p:grpSp>
        <p:nvGrpSpPr>
          <p:cNvPr id="596" name="Google Shape;596;p11"/>
          <p:cNvGrpSpPr/>
          <p:nvPr/>
        </p:nvGrpSpPr>
        <p:grpSpPr>
          <a:xfrm rot="131350">
            <a:off x="2426633" y="3882228"/>
            <a:ext cx="4290735" cy="1078616"/>
            <a:chOff x="2503650" y="3729893"/>
            <a:chExt cx="4290606" cy="1078583"/>
          </a:xfrm>
        </p:grpSpPr>
        <p:sp>
          <p:nvSpPr>
            <p:cNvPr id="597" name="Google Shape;597;p11"/>
            <p:cNvSpPr/>
            <p:nvPr/>
          </p:nvSpPr>
          <p:spPr>
            <a:xfrm rot="4499919">
              <a:off x="3385216" y="3559057"/>
              <a:ext cx="626202" cy="1504540"/>
            </a:xfrm>
            <a:custGeom>
              <a:rect b="b" l="l" r="r" t="t"/>
              <a:pathLst>
                <a:path extrusionOk="0" h="62661" w="2608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1"/>
            <p:cNvSpPr/>
            <p:nvPr/>
          </p:nvSpPr>
          <p:spPr>
            <a:xfrm rot="2120693">
              <a:off x="2569733" y="4367036"/>
              <a:ext cx="228484" cy="301260"/>
            </a:xfrm>
            <a:custGeom>
              <a:rect b="b" l="l" r="r" t="t"/>
              <a:pathLst>
                <a:path extrusionOk="0" h="12547" w="9516">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9" name="Google Shape;599;p11"/>
            <p:cNvGrpSpPr/>
            <p:nvPr/>
          </p:nvGrpSpPr>
          <p:grpSpPr>
            <a:xfrm rot="-4499919">
              <a:off x="5164310" y="3568656"/>
              <a:ext cx="736195" cy="1394547"/>
              <a:chOff x="3487525" y="3986125"/>
              <a:chExt cx="766525" cy="1452000"/>
            </a:xfrm>
          </p:grpSpPr>
          <p:sp>
            <p:nvSpPr>
              <p:cNvPr id="600" name="Google Shape;600;p11"/>
              <p:cNvSpPr/>
              <p:nvPr/>
            </p:nvSpPr>
            <p:spPr>
              <a:xfrm>
                <a:off x="3506900" y="3986125"/>
                <a:ext cx="747150" cy="1452000"/>
              </a:xfrm>
              <a:custGeom>
                <a:rect b="b" l="l" r="r" t="t"/>
                <a:pathLst>
                  <a:path extrusionOk="0" h="58080" w="29886">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1"/>
              <p:cNvSpPr/>
              <p:nvPr/>
            </p:nvSpPr>
            <p:spPr>
              <a:xfrm>
                <a:off x="3501600" y="4357925"/>
                <a:ext cx="151575" cy="297825"/>
              </a:xfrm>
              <a:custGeom>
                <a:rect b="b" l="l" r="r" t="t"/>
                <a:pathLst>
                  <a:path extrusionOk="0" h="11913" w="606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1"/>
              <p:cNvSpPr/>
              <p:nvPr/>
            </p:nvSpPr>
            <p:spPr>
              <a:xfrm>
                <a:off x="3487525" y="4421350"/>
                <a:ext cx="82825" cy="112800"/>
              </a:xfrm>
              <a:custGeom>
                <a:rect b="b" l="l" r="r" t="t"/>
                <a:pathLst>
                  <a:path extrusionOk="0" h="4512" w="3313">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1"/>
              <p:cNvSpPr/>
              <p:nvPr/>
            </p:nvSpPr>
            <p:spPr>
              <a:xfrm>
                <a:off x="3621425" y="4657475"/>
                <a:ext cx="89900" cy="84625"/>
              </a:xfrm>
              <a:custGeom>
                <a:rect b="b" l="l" r="r" t="t"/>
                <a:pathLst>
                  <a:path extrusionOk="0" h="3385" w="3596">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4" name="Google Shape;604;p11"/>
            <p:cNvSpPr/>
            <p:nvPr/>
          </p:nvSpPr>
          <p:spPr>
            <a:xfrm>
              <a:off x="4535406" y="4308991"/>
              <a:ext cx="198042" cy="199452"/>
            </a:xfrm>
            <a:custGeom>
              <a:rect b="b" l="l" r="r" t="t"/>
              <a:pathLst>
                <a:path extrusionOk="0" h="9869" w="9798">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1"/>
            <p:cNvSpPr/>
            <p:nvPr/>
          </p:nvSpPr>
          <p:spPr>
            <a:xfrm rot="-4500104">
              <a:off x="6518556" y="4207572"/>
              <a:ext cx="115131" cy="420814"/>
            </a:xfrm>
            <a:custGeom>
              <a:rect b="b" l="l" r="r" t="t"/>
              <a:pathLst>
                <a:path extrusionOk="0" h="23472" w="4794">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6" name="Google Shape;606;p11"/>
            <p:cNvGrpSpPr/>
            <p:nvPr/>
          </p:nvGrpSpPr>
          <p:grpSpPr>
            <a:xfrm rot="4061973">
              <a:off x="4591314" y="4522570"/>
              <a:ext cx="150793" cy="179149"/>
              <a:chOff x="4157100" y="2900650"/>
              <a:chExt cx="206200" cy="244975"/>
            </a:xfrm>
          </p:grpSpPr>
          <p:sp>
            <p:nvSpPr>
              <p:cNvPr id="607" name="Google Shape;607;p11"/>
              <p:cNvSpPr/>
              <p:nvPr/>
            </p:nvSpPr>
            <p:spPr>
              <a:xfrm>
                <a:off x="4157100" y="3031050"/>
                <a:ext cx="51125" cy="114575"/>
              </a:xfrm>
              <a:custGeom>
                <a:rect b="b" l="l" r="r" t="t"/>
                <a:pathLst>
                  <a:path extrusionOk="0" h="4583" w="2045">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1"/>
              <p:cNvSpPr/>
              <p:nvPr/>
            </p:nvSpPr>
            <p:spPr>
              <a:xfrm>
                <a:off x="4169450" y="2900650"/>
                <a:ext cx="88125" cy="104000"/>
              </a:xfrm>
              <a:custGeom>
                <a:rect b="b" l="l" r="r" t="t"/>
                <a:pathLst>
                  <a:path extrusionOk="0" h="4160" w="3525">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1"/>
              <p:cNvSpPr/>
              <p:nvPr/>
            </p:nvSpPr>
            <p:spPr>
              <a:xfrm>
                <a:off x="4217025" y="3024000"/>
                <a:ext cx="146275" cy="104000"/>
              </a:xfrm>
              <a:custGeom>
                <a:rect b="b" l="l" r="r" t="t"/>
                <a:pathLst>
                  <a:path extrusionOk="0" h="4160" w="5851">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p:cSld name="BLANK_1">
    <p:bg>
      <p:bgPr>
        <a:solidFill>
          <a:srgbClr val="BDCC64"/>
        </a:solidFill>
      </p:bgPr>
    </p:bg>
    <p:spTree>
      <p:nvGrpSpPr>
        <p:cNvPr id="610" name="Shape 610"/>
        <p:cNvGrpSpPr/>
        <p:nvPr/>
      </p:nvGrpSpPr>
      <p:grpSpPr>
        <a:xfrm>
          <a:off x="0" y="0"/>
          <a:ext cx="0" cy="0"/>
          <a:chOff x="0" y="0"/>
          <a:chExt cx="0" cy="0"/>
        </a:xfrm>
      </p:grpSpPr>
      <p:grpSp>
        <p:nvGrpSpPr>
          <p:cNvPr id="611" name="Google Shape;611;p12"/>
          <p:cNvGrpSpPr/>
          <p:nvPr/>
        </p:nvGrpSpPr>
        <p:grpSpPr>
          <a:xfrm rot="131350">
            <a:off x="2426633" y="3882228"/>
            <a:ext cx="4290735" cy="1078616"/>
            <a:chOff x="2503650" y="3729893"/>
            <a:chExt cx="4290606" cy="1078583"/>
          </a:xfrm>
        </p:grpSpPr>
        <p:sp>
          <p:nvSpPr>
            <p:cNvPr id="612" name="Google Shape;612;p12"/>
            <p:cNvSpPr/>
            <p:nvPr/>
          </p:nvSpPr>
          <p:spPr>
            <a:xfrm rot="4499919">
              <a:off x="3385216" y="3559057"/>
              <a:ext cx="626202" cy="1504540"/>
            </a:xfrm>
            <a:custGeom>
              <a:rect b="b" l="l" r="r" t="t"/>
              <a:pathLst>
                <a:path extrusionOk="0" h="62661" w="2608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2"/>
            <p:cNvSpPr/>
            <p:nvPr/>
          </p:nvSpPr>
          <p:spPr>
            <a:xfrm rot="2120693">
              <a:off x="2569733" y="4367036"/>
              <a:ext cx="228484" cy="301260"/>
            </a:xfrm>
            <a:custGeom>
              <a:rect b="b" l="l" r="r" t="t"/>
              <a:pathLst>
                <a:path extrusionOk="0" h="12547" w="9516">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4" name="Google Shape;614;p12"/>
            <p:cNvGrpSpPr/>
            <p:nvPr/>
          </p:nvGrpSpPr>
          <p:grpSpPr>
            <a:xfrm rot="-4499919">
              <a:off x="5164310" y="3568656"/>
              <a:ext cx="736195" cy="1394547"/>
              <a:chOff x="3487525" y="3986125"/>
              <a:chExt cx="766525" cy="1452000"/>
            </a:xfrm>
          </p:grpSpPr>
          <p:sp>
            <p:nvSpPr>
              <p:cNvPr id="615" name="Google Shape;615;p12"/>
              <p:cNvSpPr/>
              <p:nvPr/>
            </p:nvSpPr>
            <p:spPr>
              <a:xfrm>
                <a:off x="3506900" y="3986125"/>
                <a:ext cx="747150" cy="1452000"/>
              </a:xfrm>
              <a:custGeom>
                <a:rect b="b" l="l" r="r" t="t"/>
                <a:pathLst>
                  <a:path extrusionOk="0" h="58080" w="29886">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2"/>
              <p:cNvSpPr/>
              <p:nvPr/>
            </p:nvSpPr>
            <p:spPr>
              <a:xfrm>
                <a:off x="3501600" y="4357925"/>
                <a:ext cx="151575" cy="297825"/>
              </a:xfrm>
              <a:custGeom>
                <a:rect b="b" l="l" r="r" t="t"/>
                <a:pathLst>
                  <a:path extrusionOk="0" h="11913" w="606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2"/>
              <p:cNvSpPr/>
              <p:nvPr/>
            </p:nvSpPr>
            <p:spPr>
              <a:xfrm>
                <a:off x="3487525" y="4421350"/>
                <a:ext cx="82825" cy="112800"/>
              </a:xfrm>
              <a:custGeom>
                <a:rect b="b" l="l" r="r" t="t"/>
                <a:pathLst>
                  <a:path extrusionOk="0" h="4512" w="3313">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2"/>
              <p:cNvSpPr/>
              <p:nvPr/>
            </p:nvSpPr>
            <p:spPr>
              <a:xfrm>
                <a:off x="3621425" y="4657475"/>
                <a:ext cx="89900" cy="84625"/>
              </a:xfrm>
              <a:custGeom>
                <a:rect b="b" l="l" r="r" t="t"/>
                <a:pathLst>
                  <a:path extrusionOk="0" h="3385" w="3596">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9" name="Google Shape;619;p12"/>
            <p:cNvSpPr/>
            <p:nvPr/>
          </p:nvSpPr>
          <p:spPr>
            <a:xfrm>
              <a:off x="4535406" y="4308991"/>
              <a:ext cx="198042" cy="199452"/>
            </a:xfrm>
            <a:custGeom>
              <a:rect b="b" l="l" r="r" t="t"/>
              <a:pathLst>
                <a:path extrusionOk="0" h="9869" w="9798">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2"/>
            <p:cNvSpPr/>
            <p:nvPr/>
          </p:nvSpPr>
          <p:spPr>
            <a:xfrm rot="-4500104">
              <a:off x="6518556" y="4207572"/>
              <a:ext cx="115131" cy="420814"/>
            </a:xfrm>
            <a:custGeom>
              <a:rect b="b" l="l" r="r" t="t"/>
              <a:pathLst>
                <a:path extrusionOk="0" h="23472" w="4794">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1" name="Google Shape;621;p12"/>
            <p:cNvGrpSpPr/>
            <p:nvPr/>
          </p:nvGrpSpPr>
          <p:grpSpPr>
            <a:xfrm rot="4061973">
              <a:off x="4591314" y="4522570"/>
              <a:ext cx="150793" cy="179149"/>
              <a:chOff x="4157100" y="2900650"/>
              <a:chExt cx="206200" cy="244975"/>
            </a:xfrm>
          </p:grpSpPr>
          <p:sp>
            <p:nvSpPr>
              <p:cNvPr id="622" name="Google Shape;622;p12"/>
              <p:cNvSpPr/>
              <p:nvPr/>
            </p:nvSpPr>
            <p:spPr>
              <a:xfrm>
                <a:off x="4157100" y="3031050"/>
                <a:ext cx="51125" cy="114575"/>
              </a:xfrm>
              <a:custGeom>
                <a:rect b="b" l="l" r="r" t="t"/>
                <a:pathLst>
                  <a:path extrusionOk="0" h="4583" w="2045">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2"/>
              <p:cNvSpPr/>
              <p:nvPr/>
            </p:nvSpPr>
            <p:spPr>
              <a:xfrm>
                <a:off x="4169450" y="2900650"/>
                <a:ext cx="88125" cy="104000"/>
              </a:xfrm>
              <a:custGeom>
                <a:rect b="b" l="l" r="r" t="t"/>
                <a:pathLst>
                  <a:path extrusionOk="0" h="4160" w="3525">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2"/>
              <p:cNvSpPr/>
              <p:nvPr/>
            </p:nvSpPr>
            <p:spPr>
              <a:xfrm>
                <a:off x="4217025" y="3024000"/>
                <a:ext cx="146275" cy="104000"/>
              </a:xfrm>
              <a:custGeom>
                <a:rect b="b" l="l" r="r" t="t"/>
                <a:pathLst>
                  <a:path extrusionOk="0" h="4160" w="5851">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625" name="Shape 625"/>
        <p:cNvGrpSpPr/>
        <p:nvPr/>
      </p:nvGrpSpPr>
      <p:grpSpPr>
        <a:xfrm>
          <a:off x="0" y="0"/>
          <a:ext cx="0" cy="0"/>
          <a:chOff x="0" y="0"/>
          <a:chExt cx="0" cy="0"/>
        </a:xfrm>
      </p:grpSpPr>
      <p:sp>
        <p:nvSpPr>
          <p:cNvPr id="626" name="Google Shape;626;p13"/>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27" name="Google Shape;627;p13"/>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28" name="Google Shape;62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9" name="Shape 629"/>
        <p:cNvGrpSpPr/>
        <p:nvPr/>
      </p:nvGrpSpPr>
      <p:grpSpPr>
        <a:xfrm>
          <a:off x="0" y="0"/>
          <a:ext cx="0" cy="0"/>
          <a:chOff x="0" y="0"/>
          <a:chExt cx="0" cy="0"/>
        </a:xfrm>
      </p:grpSpPr>
      <p:sp>
        <p:nvSpPr>
          <p:cNvPr id="630" name="Google Shape;630;p14"/>
          <p:cNvSpPr txBox="1"/>
          <p:nvPr>
            <p:ph type="title"/>
          </p:nvPr>
        </p:nvSpPr>
        <p:spPr>
          <a:xfrm>
            <a:off x="457200" y="0"/>
            <a:ext cx="8229600" cy="1200300"/>
          </a:xfrm>
          <a:prstGeom prst="rect">
            <a:avLst/>
          </a:prstGeom>
          <a:noFill/>
          <a:ln>
            <a:noFill/>
          </a:ln>
        </p:spPr>
        <p:txBody>
          <a:bodyPr anchorCtr="0" anchor="b" bIns="45700" lIns="91425" spcFirstLastPara="1" rIns="91425" wrap="square" tIns="45700"/>
          <a:lstStyle>
            <a:lvl1pPr lvl="0" marR="0" rtl="0" algn="ctr">
              <a:lnSpc>
                <a:spcPct val="107407"/>
              </a:lnSpc>
              <a:spcBef>
                <a:spcPts val="0"/>
              </a:spcBef>
              <a:spcAft>
                <a:spcPts val="0"/>
              </a:spcAft>
              <a:buClr>
                <a:schemeClr val="dk2"/>
              </a:buClr>
              <a:buSzPts val="5400"/>
              <a:buFont typeface="Palatino Linotype"/>
              <a:buNone/>
              <a:defRPr b="0" i="0" sz="5400" u="none" cap="none" strike="noStrike">
                <a:solidFill>
                  <a:schemeClr val="dk2"/>
                </a:solidFill>
                <a:latin typeface="Palatino Linotype"/>
                <a:ea typeface="Palatino Linotype"/>
                <a:cs typeface="Palatino Linotype"/>
                <a:sym typeface="Palatino Linotype"/>
              </a:defRPr>
            </a:lvl1pPr>
            <a:lvl2pPr lvl="1" rtl="0">
              <a:spcBef>
                <a:spcPts val="0"/>
              </a:spcBef>
              <a:spcAft>
                <a:spcPts val="0"/>
              </a:spcAft>
              <a:buSzPts val="3000"/>
              <a:buNone/>
              <a:defRPr sz="1800"/>
            </a:lvl2pPr>
            <a:lvl3pPr lvl="2" rtl="0">
              <a:spcBef>
                <a:spcPts val="0"/>
              </a:spcBef>
              <a:spcAft>
                <a:spcPts val="0"/>
              </a:spcAft>
              <a:buSzPts val="3000"/>
              <a:buNone/>
              <a:defRPr sz="1800"/>
            </a:lvl3pPr>
            <a:lvl4pPr lvl="3" rtl="0">
              <a:spcBef>
                <a:spcPts val="0"/>
              </a:spcBef>
              <a:spcAft>
                <a:spcPts val="0"/>
              </a:spcAft>
              <a:buSzPts val="3000"/>
              <a:buNone/>
              <a:defRPr sz="1800"/>
            </a:lvl4pPr>
            <a:lvl5pPr lvl="4" rtl="0">
              <a:spcBef>
                <a:spcPts val="0"/>
              </a:spcBef>
              <a:spcAft>
                <a:spcPts val="0"/>
              </a:spcAft>
              <a:buSzPts val="3000"/>
              <a:buNone/>
              <a:defRPr sz="1800"/>
            </a:lvl5pPr>
            <a:lvl6pPr lvl="5" rtl="0">
              <a:spcBef>
                <a:spcPts val="0"/>
              </a:spcBef>
              <a:spcAft>
                <a:spcPts val="0"/>
              </a:spcAft>
              <a:buSzPts val="3000"/>
              <a:buNone/>
              <a:defRPr sz="1800"/>
            </a:lvl6pPr>
            <a:lvl7pPr lvl="6" rtl="0">
              <a:spcBef>
                <a:spcPts val="0"/>
              </a:spcBef>
              <a:spcAft>
                <a:spcPts val="0"/>
              </a:spcAft>
              <a:buSzPts val="3000"/>
              <a:buNone/>
              <a:defRPr sz="1800"/>
            </a:lvl7pPr>
            <a:lvl8pPr lvl="7" rtl="0">
              <a:spcBef>
                <a:spcPts val="0"/>
              </a:spcBef>
              <a:spcAft>
                <a:spcPts val="0"/>
              </a:spcAft>
              <a:buSzPts val="3000"/>
              <a:buNone/>
              <a:defRPr sz="1800"/>
            </a:lvl8pPr>
            <a:lvl9pPr lvl="8" rtl="0">
              <a:spcBef>
                <a:spcPts val="0"/>
              </a:spcBef>
              <a:spcAft>
                <a:spcPts val="0"/>
              </a:spcAft>
              <a:buSzPts val="3000"/>
              <a:buNone/>
              <a:defRPr sz="1800"/>
            </a:lvl9pPr>
          </a:lstStyle>
          <a:p/>
        </p:txBody>
      </p:sp>
      <p:sp>
        <p:nvSpPr>
          <p:cNvPr id="631" name="Google Shape;631;p1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7F7F7F"/>
              </a:buClr>
              <a:buSzPts val="2400"/>
              <a:buFont typeface="Arial"/>
              <a:buChar char="•"/>
              <a:defRPr b="0" i="0" sz="2400" u="none" cap="none" strike="noStrike">
                <a:solidFill>
                  <a:srgbClr val="7F7F7F"/>
                </a:solidFill>
                <a:latin typeface="Century Gothic"/>
                <a:ea typeface="Century Gothic"/>
                <a:cs typeface="Century Gothic"/>
                <a:sym typeface="Century Gothic"/>
              </a:defRPr>
            </a:lvl1pPr>
            <a:lvl2pPr indent="-330200" lvl="1" marL="9144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3pPr>
            <a:lvl4pPr indent="-330200" lvl="3" marL="18288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5pPr>
            <a:lvl6pPr indent="-330200" lvl="5" marL="27432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330200" lvl="6" marL="32004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7pPr>
            <a:lvl8pPr indent="-330200" lvl="7" marL="36576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330200" lvl="8" marL="41148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632" name="Google Shape;632;p14"/>
          <p:cNvSpPr txBox="1"/>
          <p:nvPr>
            <p:ph idx="10" type="dt"/>
          </p:nvPr>
        </p:nvSpPr>
        <p:spPr>
          <a:xfrm>
            <a:off x="6363347" y="4767263"/>
            <a:ext cx="2085900" cy="273900"/>
          </a:xfrm>
          <a:prstGeom prst="rect">
            <a:avLst/>
          </a:prstGeom>
          <a:noFill/>
          <a:ln>
            <a:noFill/>
          </a:ln>
        </p:spPr>
        <p:txBody>
          <a:bodyPr anchorCtr="0" anchor="ctr" bIns="45700" lIns="91425" spcFirstLastPara="1" rIns="45700" wrap="square" tIns="45700"/>
          <a:lstStyle>
            <a:lvl1pPr lvl="0" marR="0" rtl="0" algn="r">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633" name="Google Shape;633;p14"/>
          <p:cNvSpPr txBox="1"/>
          <p:nvPr>
            <p:ph idx="11" type="ftr"/>
          </p:nvPr>
        </p:nvSpPr>
        <p:spPr>
          <a:xfrm>
            <a:off x="659165" y="4767263"/>
            <a:ext cx="2847900" cy="273900"/>
          </a:xfrm>
          <a:prstGeom prst="rect">
            <a:avLst/>
          </a:prstGeom>
          <a:noFill/>
          <a:ln>
            <a:noFill/>
          </a:ln>
        </p:spPr>
        <p:txBody>
          <a:bodyPr anchorCtr="0" anchor="ctr" bIns="45700" lIns="45700" spcFirstLastPara="1" rIns="91425" wrap="square" tIns="45700"/>
          <a:lstStyle>
            <a:lvl1pPr lvl="0" marR="0" rtl="0" algn="l">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634" name="Google Shape;634;p14"/>
          <p:cNvSpPr txBox="1"/>
          <p:nvPr>
            <p:ph idx="12" type="sldNum"/>
          </p:nvPr>
        </p:nvSpPr>
        <p:spPr>
          <a:xfrm>
            <a:off x="8543278" y="4767263"/>
            <a:ext cx="561900" cy="273900"/>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buNone/>
              <a:defRPr b="0" i="0" sz="1200" u="none" cap="none" strike="noStrike">
                <a:solidFill>
                  <a:srgbClr val="595959"/>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595959"/>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595959"/>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595959"/>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595959"/>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595959"/>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595959"/>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595959"/>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BDCC64"/>
        </a:solidFill>
      </p:bgPr>
    </p:bg>
    <p:spTree>
      <p:nvGrpSpPr>
        <p:cNvPr id="124" name="Shape 124"/>
        <p:cNvGrpSpPr/>
        <p:nvPr/>
      </p:nvGrpSpPr>
      <p:grpSpPr>
        <a:xfrm>
          <a:off x="0" y="0"/>
          <a:ext cx="0" cy="0"/>
          <a:chOff x="0" y="0"/>
          <a:chExt cx="0" cy="0"/>
        </a:xfrm>
      </p:grpSpPr>
      <p:sp>
        <p:nvSpPr>
          <p:cNvPr id="125" name="Google Shape;125;p3"/>
          <p:cNvSpPr txBox="1"/>
          <p:nvPr>
            <p:ph type="ctrTitle"/>
          </p:nvPr>
        </p:nvSpPr>
        <p:spPr>
          <a:xfrm>
            <a:off x="905350" y="2878750"/>
            <a:ext cx="5154000" cy="987000"/>
          </a:xfrm>
          <a:prstGeom prst="rect">
            <a:avLst/>
          </a:prstGeom>
        </p:spPr>
        <p:txBody>
          <a:bodyPr anchorCtr="0" anchor="b" bIns="91425" lIns="91425" spcFirstLastPara="1" rIns="91425" wrap="square" tIns="91425"/>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p:txBody>
      </p:sp>
      <p:sp>
        <p:nvSpPr>
          <p:cNvPr id="126" name="Google Shape;126;p3"/>
          <p:cNvSpPr txBox="1"/>
          <p:nvPr>
            <p:ph idx="1" type="subTitle"/>
          </p:nvPr>
        </p:nvSpPr>
        <p:spPr>
          <a:xfrm>
            <a:off x="905350" y="3818476"/>
            <a:ext cx="5154000" cy="667800"/>
          </a:xfrm>
          <a:prstGeom prst="rect">
            <a:avLst/>
          </a:prstGeom>
        </p:spPr>
        <p:txBody>
          <a:bodyPr anchorCtr="0" anchor="t" bIns="91425" lIns="91425" spcFirstLastPara="1" rIns="91425" wrap="square" tIns="91425"/>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grpSp>
        <p:nvGrpSpPr>
          <p:cNvPr id="127" name="Google Shape;127;p3"/>
          <p:cNvGrpSpPr/>
          <p:nvPr/>
        </p:nvGrpSpPr>
        <p:grpSpPr>
          <a:xfrm>
            <a:off x="7088841" y="-58105"/>
            <a:ext cx="1401157" cy="5259705"/>
            <a:chOff x="818425" y="238125"/>
            <a:chExt cx="1395575" cy="5238750"/>
          </a:xfrm>
        </p:grpSpPr>
        <p:sp>
          <p:nvSpPr>
            <p:cNvPr id="128" name="Google Shape;128;p3"/>
            <p:cNvSpPr/>
            <p:nvPr/>
          </p:nvSpPr>
          <p:spPr>
            <a:xfrm>
              <a:off x="1253650" y="245150"/>
              <a:ext cx="731300" cy="1178875"/>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 name="Google Shape;129;p3"/>
            <p:cNvGrpSpPr/>
            <p:nvPr/>
          </p:nvGrpSpPr>
          <p:grpSpPr>
            <a:xfrm>
              <a:off x="818425" y="1334150"/>
              <a:ext cx="925100" cy="1370950"/>
              <a:chOff x="3112200" y="1334150"/>
              <a:chExt cx="925100" cy="1370950"/>
            </a:xfrm>
          </p:grpSpPr>
          <p:sp>
            <p:nvSpPr>
              <p:cNvPr id="130" name="Google Shape;130;p3"/>
              <p:cNvSpPr/>
              <p:nvPr/>
            </p:nvSpPr>
            <p:spPr>
              <a:xfrm>
                <a:off x="3173850" y="1334150"/>
                <a:ext cx="819400" cy="1279300"/>
              </a:xfrm>
              <a:custGeom>
                <a:rect b="b" l="l" r="r" t="t"/>
                <a:pathLst>
                  <a:path extrusionOk="0" h="51172" w="32776">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3757125" y="2555275"/>
                <a:ext cx="58150" cy="59950"/>
              </a:xfrm>
              <a:custGeom>
                <a:rect b="b" l="l" r="r" t="t"/>
                <a:pathLst>
                  <a:path extrusionOk="0" h="2398" w="2326">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3764150" y="2631050"/>
                <a:ext cx="75800" cy="74050"/>
              </a:xfrm>
              <a:custGeom>
                <a:rect b="b" l="l" r="r" t="t"/>
                <a:pathLst>
                  <a:path extrusionOk="0" h="2962" w="303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3852275" y="2620475"/>
                <a:ext cx="65200" cy="68750"/>
              </a:xfrm>
              <a:custGeom>
                <a:rect b="b" l="l" r="r" t="t"/>
                <a:pathLst>
                  <a:path extrusionOk="0" h="2750" w="2608">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3883975" y="2544725"/>
                <a:ext cx="67000" cy="68725"/>
              </a:xfrm>
              <a:custGeom>
                <a:rect b="b" l="l" r="r" t="t"/>
                <a:pathLst>
                  <a:path extrusionOk="0" h="2749" w="268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3876925" y="2454850"/>
                <a:ext cx="56425" cy="61700"/>
              </a:xfrm>
              <a:custGeom>
                <a:rect b="b" l="l" r="r" t="t"/>
                <a:pathLst>
                  <a:path extrusionOk="0" h="2468" w="2257">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3674300" y="2435450"/>
                <a:ext cx="45825" cy="47625"/>
              </a:xfrm>
              <a:custGeom>
                <a:rect b="b" l="l" r="r" t="t"/>
                <a:pathLst>
                  <a:path extrusionOk="0" h="1905" w="1833">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3834650" y="2060125"/>
                <a:ext cx="72275" cy="61700"/>
              </a:xfrm>
              <a:custGeom>
                <a:rect b="b" l="l" r="r" t="t"/>
                <a:pathLst>
                  <a:path extrusionOk="0" h="2468" w="2891">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3973850" y="1963225"/>
                <a:ext cx="63450" cy="66975"/>
              </a:xfrm>
              <a:custGeom>
                <a:rect b="b" l="l" r="r" t="t"/>
                <a:pathLst>
                  <a:path extrusionOk="0" h="2679" w="2538">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3942125" y="1933250"/>
                <a:ext cx="51125" cy="42325"/>
              </a:xfrm>
              <a:custGeom>
                <a:rect b="b" l="l" r="r" t="t"/>
                <a:pathLst>
                  <a:path extrusionOk="0" h="1693" w="2045">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3353600" y="2167625"/>
                <a:ext cx="51125" cy="51125"/>
              </a:xfrm>
              <a:custGeom>
                <a:rect b="b" l="l" r="r" t="t"/>
                <a:pathLst>
                  <a:path extrusionOk="0" h="2045" w="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3411750" y="2151775"/>
                <a:ext cx="31725" cy="24675"/>
              </a:xfrm>
              <a:custGeom>
                <a:rect b="b" l="l" r="r" t="t"/>
                <a:pathLst>
                  <a:path extrusionOk="0" h="987" w="1269">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3112200" y="1920925"/>
                <a:ext cx="54625" cy="54650"/>
              </a:xfrm>
              <a:custGeom>
                <a:rect b="b" l="l" r="r" t="t"/>
                <a:pathLst>
                  <a:path extrusionOk="0" h="2186" w="2185">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3150950" y="1836350"/>
                <a:ext cx="75800" cy="70500"/>
              </a:xfrm>
              <a:custGeom>
                <a:rect b="b" l="l" r="r" t="t"/>
                <a:pathLst>
                  <a:path extrusionOk="0" h="2820" w="3032">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3182675" y="1952650"/>
                <a:ext cx="40550" cy="38775"/>
              </a:xfrm>
              <a:custGeom>
                <a:rect b="b" l="l" r="r" t="t"/>
                <a:pathLst>
                  <a:path extrusionOk="0" h="1551" w="1622">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3709525" y="1667175"/>
                <a:ext cx="58175" cy="59950"/>
              </a:xfrm>
              <a:custGeom>
                <a:rect b="b" l="l" r="r" t="t"/>
                <a:pathLst>
                  <a:path extrusionOk="0" h="2398" w="2327">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3767675" y="1591400"/>
                <a:ext cx="52900" cy="52900"/>
              </a:xfrm>
              <a:custGeom>
                <a:rect b="b" l="l" r="r" t="t"/>
                <a:pathLst>
                  <a:path extrusionOk="0" h="2116" w="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3813500" y="1635475"/>
                <a:ext cx="35275" cy="40550"/>
              </a:xfrm>
              <a:custGeom>
                <a:rect b="b" l="l" r="r" t="t"/>
                <a:pathLst>
                  <a:path extrusionOk="0" h="1622" w="1411">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3774725" y="1668950"/>
                <a:ext cx="51125" cy="45825"/>
              </a:xfrm>
              <a:custGeom>
                <a:rect b="b" l="l" r="r" t="t"/>
                <a:pathLst>
                  <a:path extrusionOk="0" h="1833" w="2045">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3"/>
            <p:cNvSpPr/>
            <p:nvPr/>
          </p:nvSpPr>
          <p:spPr>
            <a:xfrm>
              <a:off x="1177875" y="2516525"/>
              <a:ext cx="652000" cy="1566525"/>
            </a:xfrm>
            <a:custGeom>
              <a:rect b="b" l="l" r="r" t="t"/>
              <a:pathLst>
                <a:path extrusionOk="0" h="62661" w="2608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3"/>
            <p:cNvGrpSpPr/>
            <p:nvPr/>
          </p:nvGrpSpPr>
          <p:grpSpPr>
            <a:xfrm>
              <a:off x="1583150" y="1350000"/>
              <a:ext cx="216775" cy="269625"/>
              <a:chOff x="3876925" y="1350000"/>
              <a:chExt cx="216775" cy="269625"/>
            </a:xfrm>
          </p:grpSpPr>
          <p:sp>
            <p:nvSpPr>
              <p:cNvPr id="151" name="Google Shape;151;p3"/>
              <p:cNvSpPr/>
              <p:nvPr/>
            </p:nvSpPr>
            <p:spPr>
              <a:xfrm>
                <a:off x="3876925" y="1350000"/>
                <a:ext cx="216775" cy="269625"/>
              </a:xfrm>
              <a:custGeom>
                <a:rect b="b" l="l" r="r" t="t"/>
                <a:pathLst>
                  <a:path extrusionOk="0" h="10785" w="8671">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3876925" y="1350000"/>
                <a:ext cx="216775" cy="269625"/>
              </a:xfrm>
              <a:custGeom>
                <a:rect b="b" l="l" r="r" t="t"/>
                <a:pathLst>
                  <a:path extrusionOk="0" fill="none" h="10785" w="8671">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3940375" y="1512125"/>
                <a:ext cx="31725" cy="75800"/>
              </a:xfrm>
              <a:custGeom>
                <a:rect b="b" l="l" r="r" t="t"/>
                <a:pathLst>
                  <a:path extrusionOk="0" fill="none" h="3032" w="1269">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3954475" y="1404625"/>
                <a:ext cx="22925" cy="65225"/>
              </a:xfrm>
              <a:custGeom>
                <a:rect b="b" l="l" r="r" t="t"/>
                <a:pathLst>
                  <a:path extrusionOk="0" fill="none" h="2609" w="917">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3899850" y="1462775"/>
                <a:ext cx="56400" cy="29975"/>
              </a:xfrm>
              <a:custGeom>
                <a:rect b="b" l="l" r="r" t="t"/>
                <a:pathLst>
                  <a:path extrusionOk="0" fill="none" h="1199" w="2256">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p3"/>
            <p:cNvSpPr/>
            <p:nvPr/>
          </p:nvSpPr>
          <p:spPr>
            <a:xfrm>
              <a:off x="1086250" y="2701550"/>
              <a:ext cx="237900" cy="313675"/>
            </a:xfrm>
            <a:custGeom>
              <a:rect b="b" l="l" r="r" t="t"/>
              <a:pathLst>
                <a:path extrusionOk="0" h="12547" w="9516">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924150" y="1106825"/>
              <a:ext cx="244950" cy="345400"/>
            </a:xfrm>
            <a:custGeom>
              <a:rect b="b" l="l" r="r" t="t"/>
              <a:pathLst>
                <a:path extrusionOk="0" h="13816" w="9798">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1750550" y="2135900"/>
              <a:ext cx="260825" cy="227350"/>
            </a:xfrm>
            <a:custGeom>
              <a:rect b="b" l="l" r="r" t="t"/>
              <a:pathLst>
                <a:path extrusionOk="0" h="9094" w="10433">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1133825" y="238125"/>
              <a:ext cx="246725" cy="246700"/>
            </a:xfrm>
            <a:custGeom>
              <a:rect b="b" l="l" r="r" t="t"/>
              <a:pathLst>
                <a:path extrusionOk="0" h="9868" w="9869">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 name="Google Shape;160;p3"/>
            <p:cNvGrpSpPr/>
            <p:nvPr/>
          </p:nvGrpSpPr>
          <p:grpSpPr>
            <a:xfrm>
              <a:off x="1863325" y="2900650"/>
              <a:ext cx="206200" cy="244975"/>
              <a:chOff x="4157100" y="2900650"/>
              <a:chExt cx="206200" cy="244975"/>
            </a:xfrm>
          </p:grpSpPr>
          <p:sp>
            <p:nvSpPr>
              <p:cNvPr id="161" name="Google Shape;161;p3"/>
              <p:cNvSpPr/>
              <p:nvPr/>
            </p:nvSpPr>
            <p:spPr>
              <a:xfrm>
                <a:off x="4157100" y="3031050"/>
                <a:ext cx="51125" cy="114575"/>
              </a:xfrm>
              <a:custGeom>
                <a:rect b="b" l="l" r="r" t="t"/>
                <a:pathLst>
                  <a:path extrusionOk="0" h="4583" w="2045">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4169450" y="2900650"/>
                <a:ext cx="88125" cy="104000"/>
              </a:xfrm>
              <a:custGeom>
                <a:rect b="b" l="l" r="r" t="t"/>
                <a:pathLst>
                  <a:path extrusionOk="0" h="4160" w="3525">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4217025" y="3024000"/>
                <a:ext cx="146275" cy="104000"/>
              </a:xfrm>
              <a:custGeom>
                <a:rect b="b" l="l" r="r" t="t"/>
                <a:pathLst>
                  <a:path extrusionOk="0" h="4160" w="5851">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3"/>
            <p:cNvGrpSpPr/>
            <p:nvPr/>
          </p:nvGrpSpPr>
          <p:grpSpPr>
            <a:xfrm>
              <a:off x="1923250" y="773800"/>
              <a:ext cx="290750" cy="361250"/>
              <a:chOff x="4217025" y="773800"/>
              <a:chExt cx="290750" cy="361250"/>
            </a:xfrm>
          </p:grpSpPr>
          <p:sp>
            <p:nvSpPr>
              <p:cNvPr id="165" name="Google Shape;165;p3"/>
              <p:cNvSpPr/>
              <p:nvPr/>
            </p:nvSpPr>
            <p:spPr>
              <a:xfrm>
                <a:off x="4231125" y="773800"/>
                <a:ext cx="56400" cy="135700"/>
              </a:xfrm>
              <a:custGeom>
                <a:rect b="b" l="l" r="r" t="t"/>
                <a:pathLst>
                  <a:path extrusionOk="0" h="5428" w="2256">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4291025" y="858375"/>
                <a:ext cx="216750" cy="109275"/>
              </a:xfrm>
              <a:custGeom>
                <a:rect b="b" l="l" r="r" t="t"/>
                <a:pathLst>
                  <a:path extrusionOk="0" h="4371" w="867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4217025" y="1004625"/>
                <a:ext cx="68750" cy="130425"/>
              </a:xfrm>
              <a:custGeom>
                <a:rect b="b" l="l" r="r" t="t"/>
                <a:pathLst>
                  <a:path extrusionOk="0" h="5217" w="275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 name="Google Shape;168;p3"/>
            <p:cNvGrpSpPr/>
            <p:nvPr/>
          </p:nvGrpSpPr>
          <p:grpSpPr>
            <a:xfrm>
              <a:off x="959375" y="2320925"/>
              <a:ext cx="149800" cy="299575"/>
              <a:chOff x="3253150" y="2320925"/>
              <a:chExt cx="149800" cy="299575"/>
            </a:xfrm>
          </p:grpSpPr>
          <p:sp>
            <p:nvSpPr>
              <p:cNvPr id="169" name="Google Shape;169;p3"/>
              <p:cNvSpPr/>
              <p:nvPr/>
            </p:nvSpPr>
            <p:spPr>
              <a:xfrm>
                <a:off x="3290150" y="2476000"/>
                <a:ext cx="112800" cy="144500"/>
              </a:xfrm>
              <a:custGeom>
                <a:rect b="b" l="l" r="r" t="t"/>
                <a:pathLst>
                  <a:path extrusionOk="0" h="5780" w="4512">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3253150" y="2320925"/>
                <a:ext cx="100475" cy="130425"/>
              </a:xfrm>
              <a:custGeom>
                <a:rect b="b" l="l" r="r" t="t"/>
                <a:pathLst>
                  <a:path extrusionOk="0" h="5217" w="4019">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3"/>
            <p:cNvGrpSpPr/>
            <p:nvPr/>
          </p:nvGrpSpPr>
          <p:grpSpPr>
            <a:xfrm>
              <a:off x="1193750" y="3986125"/>
              <a:ext cx="766525" cy="1452000"/>
              <a:chOff x="3487525" y="3986125"/>
              <a:chExt cx="766525" cy="1452000"/>
            </a:xfrm>
          </p:grpSpPr>
          <p:sp>
            <p:nvSpPr>
              <p:cNvPr id="172" name="Google Shape;172;p3"/>
              <p:cNvSpPr/>
              <p:nvPr/>
            </p:nvSpPr>
            <p:spPr>
              <a:xfrm>
                <a:off x="3506900" y="3986125"/>
                <a:ext cx="747150" cy="1452000"/>
              </a:xfrm>
              <a:custGeom>
                <a:rect b="b" l="l" r="r" t="t"/>
                <a:pathLst>
                  <a:path extrusionOk="0" h="58080" w="29886">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3501600" y="4357925"/>
                <a:ext cx="151575" cy="297825"/>
              </a:xfrm>
              <a:custGeom>
                <a:rect b="b" l="l" r="r" t="t"/>
                <a:pathLst>
                  <a:path extrusionOk="0" h="11913" w="606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3487525" y="4421350"/>
                <a:ext cx="82825" cy="112800"/>
              </a:xfrm>
              <a:custGeom>
                <a:rect b="b" l="l" r="r" t="t"/>
                <a:pathLst>
                  <a:path extrusionOk="0" h="4512" w="3313">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3621425" y="4657475"/>
                <a:ext cx="89900" cy="84625"/>
              </a:xfrm>
              <a:custGeom>
                <a:rect b="b" l="l" r="r" t="t"/>
                <a:pathLst>
                  <a:path extrusionOk="0" h="3385" w="3596">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3"/>
            <p:cNvSpPr/>
            <p:nvPr/>
          </p:nvSpPr>
          <p:spPr>
            <a:xfrm>
              <a:off x="1660700" y="3957925"/>
              <a:ext cx="244950" cy="246725"/>
            </a:xfrm>
            <a:custGeom>
              <a:rect b="b" l="l" r="r" t="t"/>
              <a:pathLst>
                <a:path extrusionOk="0" h="9869" w="9798">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971725" y="3707700"/>
              <a:ext cx="220275" cy="341875"/>
            </a:xfrm>
            <a:custGeom>
              <a:rect b="b" l="l" r="r" t="t"/>
              <a:pathLst>
                <a:path extrusionOk="0" h="13675" w="8811">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2016625" y="4890075"/>
              <a:ext cx="119850" cy="586800"/>
            </a:xfrm>
            <a:custGeom>
              <a:rect b="b" l="l" r="r" t="t"/>
              <a:pathLst>
                <a:path extrusionOk="0" h="23472" w="4794">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 name="Google Shape;179;p3"/>
            <p:cNvGrpSpPr/>
            <p:nvPr/>
          </p:nvGrpSpPr>
          <p:grpSpPr>
            <a:xfrm>
              <a:off x="1216650" y="5036325"/>
              <a:ext cx="169175" cy="269650"/>
              <a:chOff x="3510425" y="5036325"/>
              <a:chExt cx="169175" cy="269650"/>
            </a:xfrm>
          </p:grpSpPr>
          <p:sp>
            <p:nvSpPr>
              <p:cNvPr id="180" name="Google Shape;180;p3"/>
              <p:cNvSpPr/>
              <p:nvPr/>
            </p:nvSpPr>
            <p:spPr>
              <a:xfrm>
                <a:off x="3510425" y="5105050"/>
                <a:ext cx="86350" cy="77575"/>
              </a:xfrm>
              <a:custGeom>
                <a:rect b="b" l="l" r="r" t="t"/>
                <a:pathLst>
                  <a:path extrusionOk="0" h="3103" w="3454">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3602050" y="5157925"/>
                <a:ext cx="66975" cy="63450"/>
              </a:xfrm>
              <a:custGeom>
                <a:rect b="b" l="l" r="r" t="t"/>
                <a:pathLst>
                  <a:path extrusionOk="0" h="2538" w="2679">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3538625" y="5221350"/>
                <a:ext cx="82825" cy="84625"/>
              </a:xfrm>
              <a:custGeom>
                <a:rect b="b" l="l" r="r" t="t"/>
                <a:pathLst>
                  <a:path extrusionOk="0" h="3385" w="3313">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3640825" y="5036325"/>
                <a:ext cx="38775" cy="42325"/>
              </a:xfrm>
              <a:custGeom>
                <a:rect b="b" l="l" r="r" t="t"/>
                <a:pathLst>
                  <a:path extrusionOk="0" h="1693" w="1551">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84" name="Shape 184"/>
        <p:cNvGrpSpPr/>
        <p:nvPr/>
      </p:nvGrpSpPr>
      <p:grpSpPr>
        <a:xfrm>
          <a:off x="0" y="0"/>
          <a:ext cx="0" cy="0"/>
          <a:chOff x="0" y="0"/>
          <a:chExt cx="0" cy="0"/>
        </a:xfrm>
      </p:grpSpPr>
      <p:sp>
        <p:nvSpPr>
          <p:cNvPr id="185" name="Google Shape;185;p4"/>
          <p:cNvSpPr txBox="1"/>
          <p:nvPr>
            <p:ph idx="1" type="body"/>
          </p:nvPr>
        </p:nvSpPr>
        <p:spPr>
          <a:xfrm>
            <a:off x="2269825" y="2161800"/>
            <a:ext cx="4604400" cy="819900"/>
          </a:xfrm>
          <a:prstGeom prst="rect">
            <a:avLst/>
          </a:prstGeom>
        </p:spPr>
        <p:txBody>
          <a:bodyPr anchorCtr="0" anchor="b" bIns="91425" lIns="91425" spcFirstLastPara="1" rIns="91425" wrap="square" tIns="91425"/>
          <a:lstStyle>
            <a:lvl1pPr indent="-419100" lvl="0" marL="457200" rtl="0" algn="ctr">
              <a:spcBef>
                <a:spcPts val="600"/>
              </a:spcBef>
              <a:spcAft>
                <a:spcPts val="0"/>
              </a:spcAft>
              <a:buSzPts val="3000"/>
              <a:buChar char="✢"/>
              <a:defRPr i="1" sz="3000"/>
            </a:lvl1pPr>
            <a:lvl2pPr indent="-419100" lvl="1" marL="914400" rtl="0" algn="ctr">
              <a:spcBef>
                <a:spcPts val="0"/>
              </a:spcBef>
              <a:spcAft>
                <a:spcPts val="0"/>
              </a:spcAft>
              <a:buSzPts val="3000"/>
              <a:buChar char="○"/>
              <a:defRPr i="1" sz="3000"/>
            </a:lvl2pPr>
            <a:lvl3pPr indent="-419100" lvl="2" marL="1371600" rtl="0" algn="ctr">
              <a:spcBef>
                <a:spcPts val="0"/>
              </a:spcBef>
              <a:spcAft>
                <a:spcPts val="0"/>
              </a:spcAft>
              <a:buSzPts val="3000"/>
              <a:buChar char="○"/>
              <a:defRPr i="1" sz="3000"/>
            </a:lvl3pPr>
            <a:lvl4pPr indent="-419100" lvl="3" marL="1828800" rtl="0" algn="ctr">
              <a:spcBef>
                <a:spcPts val="0"/>
              </a:spcBef>
              <a:spcAft>
                <a:spcPts val="0"/>
              </a:spcAft>
              <a:buSzPts val="3000"/>
              <a:buChar char="○"/>
              <a:defRPr i="1" sz="3000"/>
            </a:lvl4pPr>
            <a:lvl5pPr indent="-419100" lvl="4" marL="2286000" rtl="0" algn="ctr">
              <a:spcBef>
                <a:spcPts val="0"/>
              </a:spcBef>
              <a:spcAft>
                <a:spcPts val="0"/>
              </a:spcAft>
              <a:buSzPts val="3000"/>
              <a:buChar char="○"/>
              <a:defRPr i="1" sz="3000"/>
            </a:lvl5pPr>
            <a:lvl6pPr indent="-419100" lvl="5" marL="2743200" rtl="0" algn="ctr">
              <a:spcBef>
                <a:spcPts val="0"/>
              </a:spcBef>
              <a:spcAft>
                <a:spcPts val="0"/>
              </a:spcAft>
              <a:buSzPts val="3000"/>
              <a:buChar char="○"/>
              <a:defRPr i="1" sz="3000"/>
            </a:lvl6pPr>
            <a:lvl7pPr indent="-419100" lvl="6" marL="3200400" rtl="0" algn="ctr">
              <a:spcBef>
                <a:spcPts val="0"/>
              </a:spcBef>
              <a:spcAft>
                <a:spcPts val="0"/>
              </a:spcAft>
              <a:buSzPts val="3000"/>
              <a:buChar char="○"/>
              <a:defRPr i="1" sz="3000"/>
            </a:lvl7pPr>
            <a:lvl8pPr indent="-419100" lvl="7" marL="3657600" rtl="0" algn="ctr">
              <a:spcBef>
                <a:spcPts val="0"/>
              </a:spcBef>
              <a:spcAft>
                <a:spcPts val="0"/>
              </a:spcAft>
              <a:buSzPts val="3000"/>
              <a:buChar char="○"/>
              <a:defRPr i="1" sz="3000"/>
            </a:lvl8pPr>
            <a:lvl9pPr indent="-419100" lvl="8" marL="4114800" rtl="0" algn="ctr">
              <a:spcBef>
                <a:spcPts val="0"/>
              </a:spcBef>
              <a:spcAft>
                <a:spcPts val="0"/>
              </a:spcAft>
              <a:buSzPts val="3000"/>
              <a:buChar char="○"/>
              <a:defRPr i="1" sz="3000"/>
            </a:lvl9pPr>
          </a:lstStyle>
          <a:p/>
        </p:txBody>
      </p:sp>
      <p:grpSp>
        <p:nvGrpSpPr>
          <p:cNvPr id="186" name="Google Shape;186;p4"/>
          <p:cNvGrpSpPr/>
          <p:nvPr/>
        </p:nvGrpSpPr>
        <p:grpSpPr>
          <a:xfrm>
            <a:off x="802981" y="3161504"/>
            <a:ext cx="7513267" cy="1540196"/>
            <a:chOff x="802981" y="3161504"/>
            <a:chExt cx="7513267" cy="1540196"/>
          </a:xfrm>
        </p:grpSpPr>
        <p:sp>
          <p:nvSpPr>
            <p:cNvPr id="187" name="Google Shape;187;p4"/>
            <p:cNvSpPr/>
            <p:nvPr/>
          </p:nvSpPr>
          <p:spPr>
            <a:xfrm rot="5400000">
              <a:off x="2822648" y="2524129"/>
              <a:ext cx="1042613" cy="2505030"/>
            </a:xfrm>
            <a:custGeom>
              <a:rect b="b" l="l" r="r" t="t"/>
              <a:pathLst>
                <a:path extrusionOk="0" h="62661" w="2608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rot="3020914">
              <a:off x="1433468" y="3420610"/>
              <a:ext cx="380422" cy="501593"/>
            </a:xfrm>
            <a:custGeom>
              <a:rect b="b" l="l" r="r" t="t"/>
              <a:pathLst>
                <a:path extrusionOk="0" h="12547" w="9516">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4"/>
            <p:cNvGrpSpPr/>
            <p:nvPr/>
          </p:nvGrpSpPr>
          <p:grpSpPr>
            <a:xfrm rot="7357511">
              <a:off x="7243958" y="3657662"/>
              <a:ext cx="194495" cy="389007"/>
              <a:chOff x="3253150" y="2320925"/>
              <a:chExt cx="149800" cy="299575"/>
            </a:xfrm>
          </p:grpSpPr>
          <p:sp>
            <p:nvSpPr>
              <p:cNvPr id="190" name="Google Shape;190;p4"/>
              <p:cNvSpPr/>
              <p:nvPr/>
            </p:nvSpPr>
            <p:spPr>
              <a:xfrm>
                <a:off x="3290150" y="2476000"/>
                <a:ext cx="112800" cy="144500"/>
              </a:xfrm>
              <a:custGeom>
                <a:rect b="b" l="l" r="r" t="t"/>
                <a:pathLst>
                  <a:path extrusionOk="0" h="5780" w="4512">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a:off x="3253150" y="2320925"/>
                <a:ext cx="100475" cy="130425"/>
              </a:xfrm>
              <a:custGeom>
                <a:rect b="b" l="l" r="r" t="t"/>
                <a:pathLst>
                  <a:path extrusionOk="0" h="5217" w="4019">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4"/>
            <p:cNvGrpSpPr/>
            <p:nvPr/>
          </p:nvGrpSpPr>
          <p:grpSpPr>
            <a:xfrm rot="-5400000">
              <a:off x="5247912" y="2613433"/>
              <a:ext cx="1225750" cy="2321893"/>
              <a:chOff x="3487525" y="3986125"/>
              <a:chExt cx="766525" cy="1452000"/>
            </a:xfrm>
          </p:grpSpPr>
          <p:sp>
            <p:nvSpPr>
              <p:cNvPr id="193" name="Google Shape;193;p4"/>
              <p:cNvSpPr/>
              <p:nvPr/>
            </p:nvSpPr>
            <p:spPr>
              <a:xfrm>
                <a:off x="3506900" y="3986125"/>
                <a:ext cx="747150" cy="1452000"/>
              </a:xfrm>
              <a:custGeom>
                <a:rect b="b" l="l" r="r" t="t"/>
                <a:pathLst>
                  <a:path extrusionOk="0" h="58080" w="29886">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a:off x="3501600" y="4357925"/>
                <a:ext cx="151575" cy="297825"/>
              </a:xfrm>
              <a:custGeom>
                <a:rect b="b" l="l" r="r" t="t"/>
                <a:pathLst>
                  <a:path extrusionOk="0" h="11913" w="606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a:off x="3487525" y="4421350"/>
                <a:ext cx="82825" cy="112800"/>
              </a:xfrm>
              <a:custGeom>
                <a:rect b="b" l="l" r="r" t="t"/>
                <a:pathLst>
                  <a:path extrusionOk="0" h="4512" w="3313">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a:off x="3621425" y="4657475"/>
                <a:ext cx="89900" cy="84625"/>
              </a:xfrm>
              <a:custGeom>
                <a:rect b="b" l="l" r="r" t="t"/>
                <a:pathLst>
                  <a:path extrusionOk="0" h="3385" w="3596">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4"/>
            <p:cNvSpPr/>
            <p:nvPr/>
          </p:nvSpPr>
          <p:spPr>
            <a:xfrm>
              <a:off x="4524477" y="3819970"/>
              <a:ext cx="329752" cy="332092"/>
            </a:xfrm>
            <a:custGeom>
              <a:rect b="b" l="l" r="r" t="t"/>
              <a:pathLst>
                <a:path extrusionOk="0" h="9869" w="9798">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rot="3958791">
              <a:off x="1686045" y="3770049"/>
              <a:ext cx="246705" cy="382854"/>
            </a:xfrm>
            <a:custGeom>
              <a:rect b="b" l="l" r="r" t="t"/>
              <a:pathLst>
                <a:path extrusionOk="0" h="13675" w="8811">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rot="-5400000">
              <a:off x="7509304" y="3218901"/>
              <a:ext cx="191688" cy="700698"/>
            </a:xfrm>
            <a:custGeom>
              <a:rect b="b" l="l" r="r" t="t"/>
              <a:pathLst>
                <a:path extrusionOk="0" h="23472" w="4794">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rot="6864207">
              <a:off x="906951" y="3174041"/>
              <a:ext cx="298273" cy="420559"/>
            </a:xfrm>
            <a:custGeom>
              <a:rect b="b" l="l" r="r" t="t"/>
              <a:pathLst>
                <a:path extrusionOk="0" h="13816" w="9798">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rot="-1473928">
              <a:off x="7955495" y="3223413"/>
              <a:ext cx="317583" cy="276824"/>
            </a:xfrm>
            <a:custGeom>
              <a:rect b="b" l="l" r="r" t="t"/>
              <a:pathLst>
                <a:path extrusionOk="0" h="9094" w="10433">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 name="Google Shape;202;p4"/>
            <p:cNvGrpSpPr/>
            <p:nvPr/>
          </p:nvGrpSpPr>
          <p:grpSpPr>
            <a:xfrm rot="4061875">
              <a:off x="4563803" y="4379795"/>
              <a:ext cx="251087" cy="298303"/>
              <a:chOff x="4157100" y="2900650"/>
              <a:chExt cx="206200" cy="244975"/>
            </a:xfrm>
          </p:grpSpPr>
          <p:sp>
            <p:nvSpPr>
              <p:cNvPr id="203" name="Google Shape;203;p4"/>
              <p:cNvSpPr/>
              <p:nvPr/>
            </p:nvSpPr>
            <p:spPr>
              <a:xfrm>
                <a:off x="4157100" y="3031050"/>
                <a:ext cx="51125" cy="114575"/>
              </a:xfrm>
              <a:custGeom>
                <a:rect b="b" l="l" r="r" t="t"/>
                <a:pathLst>
                  <a:path extrusionOk="0" h="4583" w="2045">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a:off x="4169450" y="2900650"/>
                <a:ext cx="88125" cy="104000"/>
              </a:xfrm>
              <a:custGeom>
                <a:rect b="b" l="l" r="r" t="t"/>
                <a:pathLst>
                  <a:path extrusionOk="0" h="4160" w="3525">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a:off x="4217025" y="3024000"/>
                <a:ext cx="146275" cy="104000"/>
              </a:xfrm>
              <a:custGeom>
                <a:rect b="b" l="l" r="r" t="t"/>
                <a:pathLst>
                  <a:path extrusionOk="0" h="4160" w="5851">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06" name="Shape 206"/>
        <p:cNvGrpSpPr/>
        <p:nvPr/>
      </p:nvGrpSpPr>
      <p:grpSpPr>
        <a:xfrm>
          <a:off x="0" y="0"/>
          <a:ext cx="0" cy="0"/>
          <a:chOff x="0" y="0"/>
          <a:chExt cx="0" cy="0"/>
        </a:xfrm>
      </p:grpSpPr>
      <p:sp>
        <p:nvSpPr>
          <p:cNvPr id="207" name="Google Shape;207;p5"/>
          <p:cNvSpPr txBox="1"/>
          <p:nvPr>
            <p:ph type="title"/>
          </p:nvPr>
        </p:nvSpPr>
        <p:spPr>
          <a:xfrm>
            <a:off x="628975" y="586975"/>
            <a:ext cx="6009600" cy="857400"/>
          </a:xfrm>
          <a:prstGeom prst="rect">
            <a:avLst/>
          </a:prstGeom>
        </p:spPr>
        <p:txBody>
          <a:bodyPr anchorCtr="0" anchor="b"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8" name="Google Shape;208;p5"/>
          <p:cNvSpPr txBox="1"/>
          <p:nvPr>
            <p:ph idx="1" type="body"/>
          </p:nvPr>
        </p:nvSpPr>
        <p:spPr>
          <a:xfrm>
            <a:off x="628975" y="1504950"/>
            <a:ext cx="6009600" cy="32556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209" name="Google Shape;209;p5"/>
          <p:cNvGrpSpPr/>
          <p:nvPr/>
        </p:nvGrpSpPr>
        <p:grpSpPr>
          <a:xfrm>
            <a:off x="7108241" y="-58105"/>
            <a:ext cx="1401157" cy="5259705"/>
            <a:chOff x="818425" y="238125"/>
            <a:chExt cx="1395575" cy="5238750"/>
          </a:xfrm>
        </p:grpSpPr>
        <p:sp>
          <p:nvSpPr>
            <p:cNvPr id="210" name="Google Shape;210;p5"/>
            <p:cNvSpPr/>
            <p:nvPr/>
          </p:nvSpPr>
          <p:spPr>
            <a:xfrm>
              <a:off x="1253650" y="245150"/>
              <a:ext cx="731300" cy="1178875"/>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 name="Google Shape;211;p5"/>
            <p:cNvGrpSpPr/>
            <p:nvPr/>
          </p:nvGrpSpPr>
          <p:grpSpPr>
            <a:xfrm>
              <a:off x="818425" y="1334150"/>
              <a:ext cx="925100" cy="1370950"/>
              <a:chOff x="3112200" y="1334150"/>
              <a:chExt cx="925100" cy="1370950"/>
            </a:xfrm>
          </p:grpSpPr>
          <p:sp>
            <p:nvSpPr>
              <p:cNvPr id="212" name="Google Shape;212;p5"/>
              <p:cNvSpPr/>
              <p:nvPr/>
            </p:nvSpPr>
            <p:spPr>
              <a:xfrm>
                <a:off x="3173850" y="1334150"/>
                <a:ext cx="819400" cy="1279300"/>
              </a:xfrm>
              <a:custGeom>
                <a:rect b="b" l="l" r="r" t="t"/>
                <a:pathLst>
                  <a:path extrusionOk="0" h="51172" w="32776">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p:nvPr/>
            </p:nvSpPr>
            <p:spPr>
              <a:xfrm>
                <a:off x="3757125" y="2555275"/>
                <a:ext cx="58150" cy="59950"/>
              </a:xfrm>
              <a:custGeom>
                <a:rect b="b" l="l" r="r" t="t"/>
                <a:pathLst>
                  <a:path extrusionOk="0" h="2398" w="2326">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
              <p:cNvSpPr/>
              <p:nvPr/>
            </p:nvSpPr>
            <p:spPr>
              <a:xfrm>
                <a:off x="3764150" y="2631050"/>
                <a:ext cx="75800" cy="74050"/>
              </a:xfrm>
              <a:custGeom>
                <a:rect b="b" l="l" r="r" t="t"/>
                <a:pathLst>
                  <a:path extrusionOk="0" h="2962" w="303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
              <p:cNvSpPr/>
              <p:nvPr/>
            </p:nvSpPr>
            <p:spPr>
              <a:xfrm>
                <a:off x="3852275" y="2620475"/>
                <a:ext cx="65200" cy="68750"/>
              </a:xfrm>
              <a:custGeom>
                <a:rect b="b" l="l" r="r" t="t"/>
                <a:pathLst>
                  <a:path extrusionOk="0" h="2750" w="2608">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
              <p:cNvSpPr/>
              <p:nvPr/>
            </p:nvSpPr>
            <p:spPr>
              <a:xfrm>
                <a:off x="3883975" y="2544725"/>
                <a:ext cx="67000" cy="68725"/>
              </a:xfrm>
              <a:custGeom>
                <a:rect b="b" l="l" r="r" t="t"/>
                <a:pathLst>
                  <a:path extrusionOk="0" h="2749" w="268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
              <p:cNvSpPr/>
              <p:nvPr/>
            </p:nvSpPr>
            <p:spPr>
              <a:xfrm>
                <a:off x="3876925" y="2454850"/>
                <a:ext cx="56425" cy="61700"/>
              </a:xfrm>
              <a:custGeom>
                <a:rect b="b" l="l" r="r" t="t"/>
                <a:pathLst>
                  <a:path extrusionOk="0" h="2468" w="2257">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3674300" y="2435450"/>
                <a:ext cx="45825" cy="47625"/>
              </a:xfrm>
              <a:custGeom>
                <a:rect b="b" l="l" r="r" t="t"/>
                <a:pathLst>
                  <a:path extrusionOk="0" h="1905" w="1833">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p:nvPr/>
            </p:nvSpPr>
            <p:spPr>
              <a:xfrm>
                <a:off x="3834650" y="2060125"/>
                <a:ext cx="72275" cy="61700"/>
              </a:xfrm>
              <a:custGeom>
                <a:rect b="b" l="l" r="r" t="t"/>
                <a:pathLst>
                  <a:path extrusionOk="0" h="2468" w="2891">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5"/>
              <p:cNvSpPr/>
              <p:nvPr/>
            </p:nvSpPr>
            <p:spPr>
              <a:xfrm>
                <a:off x="3973850" y="1963225"/>
                <a:ext cx="63450" cy="66975"/>
              </a:xfrm>
              <a:custGeom>
                <a:rect b="b" l="l" r="r" t="t"/>
                <a:pathLst>
                  <a:path extrusionOk="0" h="2679" w="2538">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5"/>
              <p:cNvSpPr/>
              <p:nvPr/>
            </p:nvSpPr>
            <p:spPr>
              <a:xfrm>
                <a:off x="3942125" y="1933250"/>
                <a:ext cx="51125" cy="42325"/>
              </a:xfrm>
              <a:custGeom>
                <a:rect b="b" l="l" r="r" t="t"/>
                <a:pathLst>
                  <a:path extrusionOk="0" h="1693" w="2045">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
              <p:cNvSpPr/>
              <p:nvPr/>
            </p:nvSpPr>
            <p:spPr>
              <a:xfrm>
                <a:off x="3353600" y="2167625"/>
                <a:ext cx="51125" cy="51125"/>
              </a:xfrm>
              <a:custGeom>
                <a:rect b="b" l="l" r="r" t="t"/>
                <a:pathLst>
                  <a:path extrusionOk="0" h="2045" w="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5"/>
              <p:cNvSpPr/>
              <p:nvPr/>
            </p:nvSpPr>
            <p:spPr>
              <a:xfrm>
                <a:off x="3411750" y="2151775"/>
                <a:ext cx="31725" cy="24675"/>
              </a:xfrm>
              <a:custGeom>
                <a:rect b="b" l="l" r="r" t="t"/>
                <a:pathLst>
                  <a:path extrusionOk="0" h="987" w="1269">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5"/>
              <p:cNvSpPr/>
              <p:nvPr/>
            </p:nvSpPr>
            <p:spPr>
              <a:xfrm>
                <a:off x="3112200" y="1920925"/>
                <a:ext cx="54625" cy="54650"/>
              </a:xfrm>
              <a:custGeom>
                <a:rect b="b" l="l" r="r" t="t"/>
                <a:pathLst>
                  <a:path extrusionOk="0" h="2186" w="2185">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p:nvPr/>
            </p:nvSpPr>
            <p:spPr>
              <a:xfrm>
                <a:off x="3150950" y="1836350"/>
                <a:ext cx="75800" cy="70500"/>
              </a:xfrm>
              <a:custGeom>
                <a:rect b="b" l="l" r="r" t="t"/>
                <a:pathLst>
                  <a:path extrusionOk="0" h="2820" w="3032">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p:nvPr/>
            </p:nvSpPr>
            <p:spPr>
              <a:xfrm>
                <a:off x="3182675" y="1952650"/>
                <a:ext cx="40550" cy="38775"/>
              </a:xfrm>
              <a:custGeom>
                <a:rect b="b" l="l" r="r" t="t"/>
                <a:pathLst>
                  <a:path extrusionOk="0" h="1551" w="1622">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
              <p:cNvSpPr/>
              <p:nvPr/>
            </p:nvSpPr>
            <p:spPr>
              <a:xfrm>
                <a:off x="3709525" y="1667175"/>
                <a:ext cx="58175" cy="59950"/>
              </a:xfrm>
              <a:custGeom>
                <a:rect b="b" l="l" r="r" t="t"/>
                <a:pathLst>
                  <a:path extrusionOk="0" h="2398" w="2327">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p:nvPr/>
            </p:nvSpPr>
            <p:spPr>
              <a:xfrm>
                <a:off x="3767675" y="1591400"/>
                <a:ext cx="52900" cy="52900"/>
              </a:xfrm>
              <a:custGeom>
                <a:rect b="b" l="l" r="r" t="t"/>
                <a:pathLst>
                  <a:path extrusionOk="0" h="2116" w="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
              <p:cNvSpPr/>
              <p:nvPr/>
            </p:nvSpPr>
            <p:spPr>
              <a:xfrm>
                <a:off x="3813500" y="1635475"/>
                <a:ext cx="35275" cy="40550"/>
              </a:xfrm>
              <a:custGeom>
                <a:rect b="b" l="l" r="r" t="t"/>
                <a:pathLst>
                  <a:path extrusionOk="0" h="1622" w="1411">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3774725" y="1668950"/>
                <a:ext cx="51125" cy="45825"/>
              </a:xfrm>
              <a:custGeom>
                <a:rect b="b" l="l" r="r" t="t"/>
                <a:pathLst>
                  <a:path extrusionOk="0" h="1833" w="2045">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 name="Google Shape;231;p5"/>
            <p:cNvSpPr/>
            <p:nvPr/>
          </p:nvSpPr>
          <p:spPr>
            <a:xfrm>
              <a:off x="1177875" y="2516525"/>
              <a:ext cx="652000" cy="1566525"/>
            </a:xfrm>
            <a:custGeom>
              <a:rect b="b" l="l" r="r" t="t"/>
              <a:pathLst>
                <a:path extrusionOk="0" h="62661" w="2608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 name="Google Shape;232;p5"/>
            <p:cNvGrpSpPr/>
            <p:nvPr/>
          </p:nvGrpSpPr>
          <p:grpSpPr>
            <a:xfrm>
              <a:off x="1583150" y="1350000"/>
              <a:ext cx="216775" cy="269625"/>
              <a:chOff x="3876925" y="1350000"/>
              <a:chExt cx="216775" cy="269625"/>
            </a:xfrm>
          </p:grpSpPr>
          <p:sp>
            <p:nvSpPr>
              <p:cNvPr id="233" name="Google Shape;233;p5"/>
              <p:cNvSpPr/>
              <p:nvPr/>
            </p:nvSpPr>
            <p:spPr>
              <a:xfrm>
                <a:off x="3876925" y="1350000"/>
                <a:ext cx="216775" cy="269625"/>
              </a:xfrm>
              <a:custGeom>
                <a:rect b="b" l="l" r="r" t="t"/>
                <a:pathLst>
                  <a:path extrusionOk="0" h="10785" w="8671">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3876925" y="1350000"/>
                <a:ext cx="216775" cy="269625"/>
              </a:xfrm>
              <a:custGeom>
                <a:rect b="b" l="l" r="r" t="t"/>
                <a:pathLst>
                  <a:path extrusionOk="0" fill="none" h="10785" w="8671">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3940375" y="1512125"/>
                <a:ext cx="31725" cy="75800"/>
              </a:xfrm>
              <a:custGeom>
                <a:rect b="b" l="l" r="r" t="t"/>
                <a:pathLst>
                  <a:path extrusionOk="0" fill="none" h="3032" w="1269">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p:nvPr/>
            </p:nvSpPr>
            <p:spPr>
              <a:xfrm>
                <a:off x="3954475" y="1404625"/>
                <a:ext cx="22925" cy="65225"/>
              </a:xfrm>
              <a:custGeom>
                <a:rect b="b" l="l" r="r" t="t"/>
                <a:pathLst>
                  <a:path extrusionOk="0" fill="none" h="2609" w="917">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3899850" y="1462775"/>
                <a:ext cx="56400" cy="29975"/>
              </a:xfrm>
              <a:custGeom>
                <a:rect b="b" l="l" r="r" t="t"/>
                <a:pathLst>
                  <a:path extrusionOk="0" fill="none" h="1199" w="2256">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 name="Google Shape;238;p5"/>
            <p:cNvSpPr/>
            <p:nvPr/>
          </p:nvSpPr>
          <p:spPr>
            <a:xfrm>
              <a:off x="1086250" y="2701550"/>
              <a:ext cx="237900" cy="313675"/>
            </a:xfrm>
            <a:custGeom>
              <a:rect b="b" l="l" r="r" t="t"/>
              <a:pathLst>
                <a:path extrusionOk="0" h="12547" w="9516">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924150" y="1106825"/>
              <a:ext cx="244950" cy="345400"/>
            </a:xfrm>
            <a:custGeom>
              <a:rect b="b" l="l" r="r" t="t"/>
              <a:pathLst>
                <a:path extrusionOk="0" h="13816" w="9798">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1750550" y="2135900"/>
              <a:ext cx="260825" cy="227350"/>
            </a:xfrm>
            <a:custGeom>
              <a:rect b="b" l="l" r="r" t="t"/>
              <a:pathLst>
                <a:path extrusionOk="0" h="9094" w="10433">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1133825" y="238125"/>
              <a:ext cx="246725" cy="246700"/>
            </a:xfrm>
            <a:custGeom>
              <a:rect b="b" l="l" r="r" t="t"/>
              <a:pathLst>
                <a:path extrusionOk="0" h="9868" w="9869">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2" name="Google Shape;242;p5"/>
            <p:cNvGrpSpPr/>
            <p:nvPr/>
          </p:nvGrpSpPr>
          <p:grpSpPr>
            <a:xfrm>
              <a:off x="1863325" y="2900650"/>
              <a:ext cx="206200" cy="244975"/>
              <a:chOff x="4157100" y="2900650"/>
              <a:chExt cx="206200" cy="244975"/>
            </a:xfrm>
          </p:grpSpPr>
          <p:sp>
            <p:nvSpPr>
              <p:cNvPr id="243" name="Google Shape;243;p5"/>
              <p:cNvSpPr/>
              <p:nvPr/>
            </p:nvSpPr>
            <p:spPr>
              <a:xfrm>
                <a:off x="4157100" y="3031050"/>
                <a:ext cx="51125" cy="114575"/>
              </a:xfrm>
              <a:custGeom>
                <a:rect b="b" l="l" r="r" t="t"/>
                <a:pathLst>
                  <a:path extrusionOk="0" h="4583" w="2045">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a:off x="4169450" y="2900650"/>
                <a:ext cx="88125" cy="104000"/>
              </a:xfrm>
              <a:custGeom>
                <a:rect b="b" l="l" r="r" t="t"/>
                <a:pathLst>
                  <a:path extrusionOk="0" h="4160" w="3525">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5"/>
              <p:cNvSpPr/>
              <p:nvPr/>
            </p:nvSpPr>
            <p:spPr>
              <a:xfrm>
                <a:off x="4217025" y="3024000"/>
                <a:ext cx="146275" cy="104000"/>
              </a:xfrm>
              <a:custGeom>
                <a:rect b="b" l="l" r="r" t="t"/>
                <a:pathLst>
                  <a:path extrusionOk="0" h="4160" w="5851">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 name="Google Shape;246;p5"/>
            <p:cNvGrpSpPr/>
            <p:nvPr/>
          </p:nvGrpSpPr>
          <p:grpSpPr>
            <a:xfrm>
              <a:off x="1923250" y="773800"/>
              <a:ext cx="290750" cy="361250"/>
              <a:chOff x="4217025" y="773800"/>
              <a:chExt cx="290750" cy="361250"/>
            </a:xfrm>
          </p:grpSpPr>
          <p:sp>
            <p:nvSpPr>
              <p:cNvPr id="247" name="Google Shape;247;p5"/>
              <p:cNvSpPr/>
              <p:nvPr/>
            </p:nvSpPr>
            <p:spPr>
              <a:xfrm>
                <a:off x="4231125" y="773800"/>
                <a:ext cx="56400" cy="135700"/>
              </a:xfrm>
              <a:custGeom>
                <a:rect b="b" l="l" r="r" t="t"/>
                <a:pathLst>
                  <a:path extrusionOk="0" h="5428" w="2256">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a:off x="4291025" y="858375"/>
                <a:ext cx="216750" cy="109275"/>
              </a:xfrm>
              <a:custGeom>
                <a:rect b="b" l="l" r="r" t="t"/>
                <a:pathLst>
                  <a:path extrusionOk="0" h="4371" w="867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a:off x="4217025" y="1004625"/>
                <a:ext cx="68750" cy="130425"/>
              </a:xfrm>
              <a:custGeom>
                <a:rect b="b" l="l" r="r" t="t"/>
                <a:pathLst>
                  <a:path extrusionOk="0" h="5217" w="275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5"/>
            <p:cNvGrpSpPr/>
            <p:nvPr/>
          </p:nvGrpSpPr>
          <p:grpSpPr>
            <a:xfrm>
              <a:off x="959375" y="2320925"/>
              <a:ext cx="149800" cy="299575"/>
              <a:chOff x="3253150" y="2320925"/>
              <a:chExt cx="149800" cy="299575"/>
            </a:xfrm>
          </p:grpSpPr>
          <p:sp>
            <p:nvSpPr>
              <p:cNvPr id="251" name="Google Shape;251;p5"/>
              <p:cNvSpPr/>
              <p:nvPr/>
            </p:nvSpPr>
            <p:spPr>
              <a:xfrm>
                <a:off x="3290150" y="2476000"/>
                <a:ext cx="112800" cy="144500"/>
              </a:xfrm>
              <a:custGeom>
                <a:rect b="b" l="l" r="r" t="t"/>
                <a:pathLst>
                  <a:path extrusionOk="0" h="5780" w="4512">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a:off x="3253150" y="2320925"/>
                <a:ext cx="100475" cy="130425"/>
              </a:xfrm>
              <a:custGeom>
                <a:rect b="b" l="l" r="r" t="t"/>
                <a:pathLst>
                  <a:path extrusionOk="0" h="5217" w="4019">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5"/>
            <p:cNvGrpSpPr/>
            <p:nvPr/>
          </p:nvGrpSpPr>
          <p:grpSpPr>
            <a:xfrm>
              <a:off x="1193750" y="3986125"/>
              <a:ext cx="766525" cy="1452000"/>
              <a:chOff x="3487525" y="3986125"/>
              <a:chExt cx="766525" cy="1452000"/>
            </a:xfrm>
          </p:grpSpPr>
          <p:sp>
            <p:nvSpPr>
              <p:cNvPr id="254" name="Google Shape;254;p5"/>
              <p:cNvSpPr/>
              <p:nvPr/>
            </p:nvSpPr>
            <p:spPr>
              <a:xfrm>
                <a:off x="3506900" y="3986125"/>
                <a:ext cx="747150" cy="1452000"/>
              </a:xfrm>
              <a:custGeom>
                <a:rect b="b" l="l" r="r" t="t"/>
                <a:pathLst>
                  <a:path extrusionOk="0" h="58080" w="29886">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a:off x="3501600" y="4357925"/>
                <a:ext cx="151575" cy="297825"/>
              </a:xfrm>
              <a:custGeom>
                <a:rect b="b" l="l" r="r" t="t"/>
                <a:pathLst>
                  <a:path extrusionOk="0" h="11913" w="606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a:off x="3487525" y="4421350"/>
                <a:ext cx="82825" cy="112800"/>
              </a:xfrm>
              <a:custGeom>
                <a:rect b="b" l="l" r="r" t="t"/>
                <a:pathLst>
                  <a:path extrusionOk="0" h="4512" w="3313">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
              <p:cNvSpPr/>
              <p:nvPr/>
            </p:nvSpPr>
            <p:spPr>
              <a:xfrm>
                <a:off x="3621425" y="4657475"/>
                <a:ext cx="89900" cy="84625"/>
              </a:xfrm>
              <a:custGeom>
                <a:rect b="b" l="l" r="r" t="t"/>
                <a:pathLst>
                  <a:path extrusionOk="0" h="3385" w="3596">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5"/>
            <p:cNvSpPr/>
            <p:nvPr/>
          </p:nvSpPr>
          <p:spPr>
            <a:xfrm>
              <a:off x="1660700" y="3957925"/>
              <a:ext cx="244950" cy="246725"/>
            </a:xfrm>
            <a:custGeom>
              <a:rect b="b" l="l" r="r" t="t"/>
              <a:pathLst>
                <a:path extrusionOk="0" h="9869" w="9798">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a:off x="971725" y="3707700"/>
              <a:ext cx="220275" cy="341875"/>
            </a:xfrm>
            <a:custGeom>
              <a:rect b="b" l="l" r="r" t="t"/>
              <a:pathLst>
                <a:path extrusionOk="0" h="13675" w="8811">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
            <p:cNvSpPr/>
            <p:nvPr/>
          </p:nvSpPr>
          <p:spPr>
            <a:xfrm>
              <a:off x="2016625" y="4890075"/>
              <a:ext cx="119850" cy="586800"/>
            </a:xfrm>
            <a:custGeom>
              <a:rect b="b" l="l" r="r" t="t"/>
              <a:pathLst>
                <a:path extrusionOk="0" h="23472" w="4794">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1" name="Google Shape;261;p5"/>
            <p:cNvGrpSpPr/>
            <p:nvPr/>
          </p:nvGrpSpPr>
          <p:grpSpPr>
            <a:xfrm>
              <a:off x="1216650" y="5036325"/>
              <a:ext cx="169175" cy="269650"/>
              <a:chOff x="3510425" y="5036325"/>
              <a:chExt cx="169175" cy="269650"/>
            </a:xfrm>
          </p:grpSpPr>
          <p:sp>
            <p:nvSpPr>
              <p:cNvPr id="262" name="Google Shape;262;p5"/>
              <p:cNvSpPr/>
              <p:nvPr/>
            </p:nvSpPr>
            <p:spPr>
              <a:xfrm>
                <a:off x="3510425" y="5105050"/>
                <a:ext cx="86350" cy="77575"/>
              </a:xfrm>
              <a:custGeom>
                <a:rect b="b" l="l" r="r" t="t"/>
                <a:pathLst>
                  <a:path extrusionOk="0" h="3103" w="3454">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3602050" y="5157925"/>
                <a:ext cx="66975" cy="63450"/>
              </a:xfrm>
              <a:custGeom>
                <a:rect b="b" l="l" r="r" t="t"/>
                <a:pathLst>
                  <a:path extrusionOk="0" h="2538" w="2679">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3538625" y="5221350"/>
                <a:ext cx="82825" cy="84625"/>
              </a:xfrm>
              <a:custGeom>
                <a:rect b="b" l="l" r="r" t="t"/>
                <a:pathLst>
                  <a:path extrusionOk="0" h="3385" w="3313">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a:off x="3640825" y="5036325"/>
                <a:ext cx="38775" cy="42325"/>
              </a:xfrm>
              <a:custGeom>
                <a:rect b="b" l="l" r="r" t="t"/>
                <a:pathLst>
                  <a:path extrusionOk="0" h="1693" w="1551">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6" name="Google Shape;266;p5"/>
          <p:cNvGrpSpPr/>
          <p:nvPr/>
        </p:nvGrpSpPr>
        <p:grpSpPr>
          <a:xfrm rot="-9319279">
            <a:off x="452001" y="791962"/>
            <a:ext cx="291914" cy="362696"/>
            <a:chOff x="4217025" y="773800"/>
            <a:chExt cx="290750" cy="361250"/>
          </a:xfrm>
        </p:grpSpPr>
        <p:sp>
          <p:nvSpPr>
            <p:cNvPr id="267" name="Google Shape;267;p5"/>
            <p:cNvSpPr/>
            <p:nvPr/>
          </p:nvSpPr>
          <p:spPr>
            <a:xfrm>
              <a:off x="4231125" y="773800"/>
              <a:ext cx="56400" cy="135700"/>
            </a:xfrm>
            <a:custGeom>
              <a:rect b="b" l="l" r="r" t="t"/>
              <a:pathLst>
                <a:path extrusionOk="0" h="5428" w="2256">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4291025" y="858375"/>
              <a:ext cx="216750" cy="109275"/>
            </a:xfrm>
            <a:custGeom>
              <a:rect b="b" l="l" r="r" t="t"/>
              <a:pathLst>
                <a:path extrusionOk="0" h="4371" w="867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4217025" y="1004625"/>
              <a:ext cx="68750" cy="130425"/>
            </a:xfrm>
            <a:custGeom>
              <a:rect b="b" l="l" r="r" t="t"/>
              <a:pathLst>
                <a:path extrusionOk="0" h="5217" w="275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70" name="Shape 270"/>
        <p:cNvGrpSpPr/>
        <p:nvPr/>
      </p:nvGrpSpPr>
      <p:grpSpPr>
        <a:xfrm>
          <a:off x="0" y="0"/>
          <a:ext cx="0" cy="0"/>
          <a:chOff x="0" y="0"/>
          <a:chExt cx="0" cy="0"/>
        </a:xfrm>
      </p:grpSpPr>
      <p:sp>
        <p:nvSpPr>
          <p:cNvPr id="271" name="Google Shape;271;p6"/>
          <p:cNvSpPr txBox="1"/>
          <p:nvPr>
            <p:ph type="title"/>
          </p:nvPr>
        </p:nvSpPr>
        <p:spPr>
          <a:xfrm>
            <a:off x="628975" y="586975"/>
            <a:ext cx="6009600" cy="857400"/>
          </a:xfrm>
          <a:prstGeom prst="rect">
            <a:avLst/>
          </a:prstGeom>
        </p:spPr>
        <p:txBody>
          <a:bodyPr anchorCtr="0" anchor="b"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2" name="Google Shape;272;p6"/>
          <p:cNvSpPr txBox="1"/>
          <p:nvPr>
            <p:ph idx="1" type="body"/>
          </p:nvPr>
        </p:nvSpPr>
        <p:spPr>
          <a:xfrm>
            <a:off x="628975" y="1581150"/>
            <a:ext cx="2916900" cy="30033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273" name="Google Shape;273;p6"/>
          <p:cNvSpPr txBox="1"/>
          <p:nvPr>
            <p:ph idx="2" type="body"/>
          </p:nvPr>
        </p:nvSpPr>
        <p:spPr>
          <a:xfrm>
            <a:off x="3721633" y="1581150"/>
            <a:ext cx="2916900" cy="30033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grpSp>
        <p:nvGrpSpPr>
          <p:cNvPr id="274" name="Google Shape;274;p6"/>
          <p:cNvGrpSpPr/>
          <p:nvPr/>
        </p:nvGrpSpPr>
        <p:grpSpPr>
          <a:xfrm>
            <a:off x="7108241" y="-58105"/>
            <a:ext cx="1401157" cy="5259705"/>
            <a:chOff x="818425" y="238125"/>
            <a:chExt cx="1395575" cy="5238750"/>
          </a:xfrm>
        </p:grpSpPr>
        <p:sp>
          <p:nvSpPr>
            <p:cNvPr id="275" name="Google Shape;275;p6"/>
            <p:cNvSpPr/>
            <p:nvPr/>
          </p:nvSpPr>
          <p:spPr>
            <a:xfrm>
              <a:off x="1253650" y="245150"/>
              <a:ext cx="731300" cy="1178875"/>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6"/>
            <p:cNvGrpSpPr/>
            <p:nvPr/>
          </p:nvGrpSpPr>
          <p:grpSpPr>
            <a:xfrm>
              <a:off x="818425" y="1334150"/>
              <a:ext cx="925100" cy="1370950"/>
              <a:chOff x="3112200" y="1334150"/>
              <a:chExt cx="925100" cy="1370950"/>
            </a:xfrm>
          </p:grpSpPr>
          <p:sp>
            <p:nvSpPr>
              <p:cNvPr id="277" name="Google Shape;277;p6"/>
              <p:cNvSpPr/>
              <p:nvPr/>
            </p:nvSpPr>
            <p:spPr>
              <a:xfrm>
                <a:off x="3173850" y="1334150"/>
                <a:ext cx="819400" cy="1279300"/>
              </a:xfrm>
              <a:custGeom>
                <a:rect b="b" l="l" r="r" t="t"/>
                <a:pathLst>
                  <a:path extrusionOk="0" h="51172" w="32776">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6"/>
              <p:cNvSpPr/>
              <p:nvPr/>
            </p:nvSpPr>
            <p:spPr>
              <a:xfrm>
                <a:off x="3757125" y="2555275"/>
                <a:ext cx="58150" cy="59950"/>
              </a:xfrm>
              <a:custGeom>
                <a:rect b="b" l="l" r="r" t="t"/>
                <a:pathLst>
                  <a:path extrusionOk="0" h="2398" w="2326">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6"/>
              <p:cNvSpPr/>
              <p:nvPr/>
            </p:nvSpPr>
            <p:spPr>
              <a:xfrm>
                <a:off x="3764150" y="2631050"/>
                <a:ext cx="75800" cy="74050"/>
              </a:xfrm>
              <a:custGeom>
                <a:rect b="b" l="l" r="r" t="t"/>
                <a:pathLst>
                  <a:path extrusionOk="0" h="2962" w="303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6"/>
              <p:cNvSpPr/>
              <p:nvPr/>
            </p:nvSpPr>
            <p:spPr>
              <a:xfrm>
                <a:off x="3852275" y="2620475"/>
                <a:ext cx="65200" cy="68750"/>
              </a:xfrm>
              <a:custGeom>
                <a:rect b="b" l="l" r="r" t="t"/>
                <a:pathLst>
                  <a:path extrusionOk="0" h="2750" w="2608">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6"/>
              <p:cNvSpPr/>
              <p:nvPr/>
            </p:nvSpPr>
            <p:spPr>
              <a:xfrm>
                <a:off x="3883975" y="2544725"/>
                <a:ext cx="67000" cy="68725"/>
              </a:xfrm>
              <a:custGeom>
                <a:rect b="b" l="l" r="r" t="t"/>
                <a:pathLst>
                  <a:path extrusionOk="0" h="2749" w="268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6"/>
              <p:cNvSpPr/>
              <p:nvPr/>
            </p:nvSpPr>
            <p:spPr>
              <a:xfrm>
                <a:off x="3876925" y="2454850"/>
                <a:ext cx="56425" cy="61700"/>
              </a:xfrm>
              <a:custGeom>
                <a:rect b="b" l="l" r="r" t="t"/>
                <a:pathLst>
                  <a:path extrusionOk="0" h="2468" w="2257">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6"/>
              <p:cNvSpPr/>
              <p:nvPr/>
            </p:nvSpPr>
            <p:spPr>
              <a:xfrm>
                <a:off x="3674300" y="2435450"/>
                <a:ext cx="45825" cy="47625"/>
              </a:xfrm>
              <a:custGeom>
                <a:rect b="b" l="l" r="r" t="t"/>
                <a:pathLst>
                  <a:path extrusionOk="0" h="1905" w="1833">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p:nvPr/>
            </p:nvSpPr>
            <p:spPr>
              <a:xfrm>
                <a:off x="3834650" y="2060125"/>
                <a:ext cx="72275" cy="61700"/>
              </a:xfrm>
              <a:custGeom>
                <a:rect b="b" l="l" r="r" t="t"/>
                <a:pathLst>
                  <a:path extrusionOk="0" h="2468" w="2891">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
              <p:cNvSpPr/>
              <p:nvPr/>
            </p:nvSpPr>
            <p:spPr>
              <a:xfrm>
                <a:off x="3973850" y="1963225"/>
                <a:ext cx="63450" cy="66975"/>
              </a:xfrm>
              <a:custGeom>
                <a:rect b="b" l="l" r="r" t="t"/>
                <a:pathLst>
                  <a:path extrusionOk="0" h="2679" w="2538">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6"/>
              <p:cNvSpPr/>
              <p:nvPr/>
            </p:nvSpPr>
            <p:spPr>
              <a:xfrm>
                <a:off x="3942125" y="1933250"/>
                <a:ext cx="51125" cy="42325"/>
              </a:xfrm>
              <a:custGeom>
                <a:rect b="b" l="l" r="r" t="t"/>
                <a:pathLst>
                  <a:path extrusionOk="0" h="1693" w="2045">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
              <p:cNvSpPr/>
              <p:nvPr/>
            </p:nvSpPr>
            <p:spPr>
              <a:xfrm>
                <a:off x="3353600" y="2167625"/>
                <a:ext cx="51125" cy="51125"/>
              </a:xfrm>
              <a:custGeom>
                <a:rect b="b" l="l" r="r" t="t"/>
                <a:pathLst>
                  <a:path extrusionOk="0" h="2045" w="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
              <p:cNvSpPr/>
              <p:nvPr/>
            </p:nvSpPr>
            <p:spPr>
              <a:xfrm>
                <a:off x="3411750" y="2151775"/>
                <a:ext cx="31725" cy="24675"/>
              </a:xfrm>
              <a:custGeom>
                <a:rect b="b" l="l" r="r" t="t"/>
                <a:pathLst>
                  <a:path extrusionOk="0" h="987" w="1269">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6"/>
              <p:cNvSpPr/>
              <p:nvPr/>
            </p:nvSpPr>
            <p:spPr>
              <a:xfrm>
                <a:off x="3112200" y="1920925"/>
                <a:ext cx="54625" cy="54650"/>
              </a:xfrm>
              <a:custGeom>
                <a:rect b="b" l="l" r="r" t="t"/>
                <a:pathLst>
                  <a:path extrusionOk="0" h="2186" w="2185">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6"/>
              <p:cNvSpPr/>
              <p:nvPr/>
            </p:nvSpPr>
            <p:spPr>
              <a:xfrm>
                <a:off x="3150950" y="1836350"/>
                <a:ext cx="75800" cy="70500"/>
              </a:xfrm>
              <a:custGeom>
                <a:rect b="b" l="l" r="r" t="t"/>
                <a:pathLst>
                  <a:path extrusionOk="0" h="2820" w="3032">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a:off x="3182675" y="1952650"/>
                <a:ext cx="40550" cy="38775"/>
              </a:xfrm>
              <a:custGeom>
                <a:rect b="b" l="l" r="r" t="t"/>
                <a:pathLst>
                  <a:path extrusionOk="0" h="1551" w="1622">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a:off x="3709525" y="1667175"/>
                <a:ext cx="58175" cy="59950"/>
              </a:xfrm>
              <a:custGeom>
                <a:rect b="b" l="l" r="r" t="t"/>
                <a:pathLst>
                  <a:path extrusionOk="0" h="2398" w="2327">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6"/>
              <p:cNvSpPr/>
              <p:nvPr/>
            </p:nvSpPr>
            <p:spPr>
              <a:xfrm>
                <a:off x="3767675" y="1591400"/>
                <a:ext cx="52900" cy="52900"/>
              </a:xfrm>
              <a:custGeom>
                <a:rect b="b" l="l" r="r" t="t"/>
                <a:pathLst>
                  <a:path extrusionOk="0" h="2116" w="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6"/>
              <p:cNvSpPr/>
              <p:nvPr/>
            </p:nvSpPr>
            <p:spPr>
              <a:xfrm>
                <a:off x="3813500" y="1635475"/>
                <a:ext cx="35275" cy="40550"/>
              </a:xfrm>
              <a:custGeom>
                <a:rect b="b" l="l" r="r" t="t"/>
                <a:pathLst>
                  <a:path extrusionOk="0" h="1622" w="1411">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a:off x="3774725" y="1668950"/>
                <a:ext cx="51125" cy="45825"/>
              </a:xfrm>
              <a:custGeom>
                <a:rect b="b" l="l" r="r" t="t"/>
                <a:pathLst>
                  <a:path extrusionOk="0" h="1833" w="2045">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6" name="Google Shape;296;p6"/>
            <p:cNvSpPr/>
            <p:nvPr/>
          </p:nvSpPr>
          <p:spPr>
            <a:xfrm>
              <a:off x="1177875" y="2516525"/>
              <a:ext cx="652000" cy="1566525"/>
            </a:xfrm>
            <a:custGeom>
              <a:rect b="b" l="l" r="r" t="t"/>
              <a:pathLst>
                <a:path extrusionOk="0" h="62661" w="2608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7" name="Google Shape;297;p6"/>
            <p:cNvGrpSpPr/>
            <p:nvPr/>
          </p:nvGrpSpPr>
          <p:grpSpPr>
            <a:xfrm>
              <a:off x="1583150" y="1350000"/>
              <a:ext cx="216775" cy="269625"/>
              <a:chOff x="3876925" y="1350000"/>
              <a:chExt cx="216775" cy="269625"/>
            </a:xfrm>
          </p:grpSpPr>
          <p:sp>
            <p:nvSpPr>
              <p:cNvPr id="298" name="Google Shape;298;p6"/>
              <p:cNvSpPr/>
              <p:nvPr/>
            </p:nvSpPr>
            <p:spPr>
              <a:xfrm>
                <a:off x="3876925" y="1350000"/>
                <a:ext cx="216775" cy="269625"/>
              </a:xfrm>
              <a:custGeom>
                <a:rect b="b" l="l" r="r" t="t"/>
                <a:pathLst>
                  <a:path extrusionOk="0" h="10785" w="8671">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
              <p:cNvSpPr/>
              <p:nvPr/>
            </p:nvSpPr>
            <p:spPr>
              <a:xfrm>
                <a:off x="3876925" y="1350000"/>
                <a:ext cx="216775" cy="269625"/>
              </a:xfrm>
              <a:custGeom>
                <a:rect b="b" l="l" r="r" t="t"/>
                <a:pathLst>
                  <a:path extrusionOk="0" fill="none" h="10785" w="8671">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6"/>
              <p:cNvSpPr/>
              <p:nvPr/>
            </p:nvSpPr>
            <p:spPr>
              <a:xfrm>
                <a:off x="3940375" y="1512125"/>
                <a:ext cx="31725" cy="75800"/>
              </a:xfrm>
              <a:custGeom>
                <a:rect b="b" l="l" r="r" t="t"/>
                <a:pathLst>
                  <a:path extrusionOk="0" fill="none" h="3032" w="1269">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
              <p:cNvSpPr/>
              <p:nvPr/>
            </p:nvSpPr>
            <p:spPr>
              <a:xfrm>
                <a:off x="3954475" y="1404625"/>
                <a:ext cx="22925" cy="65225"/>
              </a:xfrm>
              <a:custGeom>
                <a:rect b="b" l="l" r="r" t="t"/>
                <a:pathLst>
                  <a:path extrusionOk="0" fill="none" h="2609" w="917">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6"/>
              <p:cNvSpPr/>
              <p:nvPr/>
            </p:nvSpPr>
            <p:spPr>
              <a:xfrm>
                <a:off x="3899850" y="1462775"/>
                <a:ext cx="56400" cy="29975"/>
              </a:xfrm>
              <a:custGeom>
                <a:rect b="b" l="l" r="r" t="t"/>
                <a:pathLst>
                  <a:path extrusionOk="0" fill="none" h="1199" w="2256">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3" name="Google Shape;303;p6"/>
            <p:cNvSpPr/>
            <p:nvPr/>
          </p:nvSpPr>
          <p:spPr>
            <a:xfrm>
              <a:off x="1086250" y="2701550"/>
              <a:ext cx="237900" cy="313675"/>
            </a:xfrm>
            <a:custGeom>
              <a:rect b="b" l="l" r="r" t="t"/>
              <a:pathLst>
                <a:path extrusionOk="0" h="12547" w="9516">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6"/>
            <p:cNvSpPr/>
            <p:nvPr/>
          </p:nvSpPr>
          <p:spPr>
            <a:xfrm>
              <a:off x="924150" y="1106825"/>
              <a:ext cx="244950" cy="345400"/>
            </a:xfrm>
            <a:custGeom>
              <a:rect b="b" l="l" r="r" t="t"/>
              <a:pathLst>
                <a:path extrusionOk="0" h="13816" w="9798">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6"/>
            <p:cNvSpPr/>
            <p:nvPr/>
          </p:nvSpPr>
          <p:spPr>
            <a:xfrm>
              <a:off x="1750550" y="2135900"/>
              <a:ext cx="260825" cy="227350"/>
            </a:xfrm>
            <a:custGeom>
              <a:rect b="b" l="l" r="r" t="t"/>
              <a:pathLst>
                <a:path extrusionOk="0" h="9094" w="10433">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6"/>
            <p:cNvSpPr/>
            <p:nvPr/>
          </p:nvSpPr>
          <p:spPr>
            <a:xfrm>
              <a:off x="1133825" y="238125"/>
              <a:ext cx="246725" cy="246700"/>
            </a:xfrm>
            <a:custGeom>
              <a:rect b="b" l="l" r="r" t="t"/>
              <a:pathLst>
                <a:path extrusionOk="0" h="9868" w="9869">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7" name="Google Shape;307;p6"/>
            <p:cNvGrpSpPr/>
            <p:nvPr/>
          </p:nvGrpSpPr>
          <p:grpSpPr>
            <a:xfrm>
              <a:off x="1863325" y="2900650"/>
              <a:ext cx="206200" cy="244975"/>
              <a:chOff x="4157100" y="2900650"/>
              <a:chExt cx="206200" cy="244975"/>
            </a:xfrm>
          </p:grpSpPr>
          <p:sp>
            <p:nvSpPr>
              <p:cNvPr id="308" name="Google Shape;308;p6"/>
              <p:cNvSpPr/>
              <p:nvPr/>
            </p:nvSpPr>
            <p:spPr>
              <a:xfrm>
                <a:off x="4157100" y="3031050"/>
                <a:ext cx="51125" cy="114575"/>
              </a:xfrm>
              <a:custGeom>
                <a:rect b="b" l="l" r="r" t="t"/>
                <a:pathLst>
                  <a:path extrusionOk="0" h="4583" w="2045">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6"/>
              <p:cNvSpPr/>
              <p:nvPr/>
            </p:nvSpPr>
            <p:spPr>
              <a:xfrm>
                <a:off x="4169450" y="2900650"/>
                <a:ext cx="88125" cy="104000"/>
              </a:xfrm>
              <a:custGeom>
                <a:rect b="b" l="l" r="r" t="t"/>
                <a:pathLst>
                  <a:path extrusionOk="0" h="4160" w="3525">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6"/>
              <p:cNvSpPr/>
              <p:nvPr/>
            </p:nvSpPr>
            <p:spPr>
              <a:xfrm>
                <a:off x="4217025" y="3024000"/>
                <a:ext cx="146275" cy="104000"/>
              </a:xfrm>
              <a:custGeom>
                <a:rect b="b" l="l" r="r" t="t"/>
                <a:pathLst>
                  <a:path extrusionOk="0" h="4160" w="5851">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 name="Google Shape;311;p6"/>
            <p:cNvGrpSpPr/>
            <p:nvPr/>
          </p:nvGrpSpPr>
          <p:grpSpPr>
            <a:xfrm>
              <a:off x="1923250" y="773800"/>
              <a:ext cx="290750" cy="361250"/>
              <a:chOff x="4217025" y="773800"/>
              <a:chExt cx="290750" cy="361250"/>
            </a:xfrm>
          </p:grpSpPr>
          <p:sp>
            <p:nvSpPr>
              <p:cNvPr id="312" name="Google Shape;312;p6"/>
              <p:cNvSpPr/>
              <p:nvPr/>
            </p:nvSpPr>
            <p:spPr>
              <a:xfrm>
                <a:off x="4231125" y="773800"/>
                <a:ext cx="56400" cy="135700"/>
              </a:xfrm>
              <a:custGeom>
                <a:rect b="b" l="l" r="r" t="t"/>
                <a:pathLst>
                  <a:path extrusionOk="0" h="5428" w="2256">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6"/>
              <p:cNvSpPr/>
              <p:nvPr/>
            </p:nvSpPr>
            <p:spPr>
              <a:xfrm>
                <a:off x="4291025" y="858375"/>
                <a:ext cx="216750" cy="109275"/>
              </a:xfrm>
              <a:custGeom>
                <a:rect b="b" l="l" r="r" t="t"/>
                <a:pathLst>
                  <a:path extrusionOk="0" h="4371" w="867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6"/>
              <p:cNvSpPr/>
              <p:nvPr/>
            </p:nvSpPr>
            <p:spPr>
              <a:xfrm>
                <a:off x="4217025" y="1004625"/>
                <a:ext cx="68750" cy="130425"/>
              </a:xfrm>
              <a:custGeom>
                <a:rect b="b" l="l" r="r" t="t"/>
                <a:pathLst>
                  <a:path extrusionOk="0" h="5217" w="275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 name="Google Shape;315;p6"/>
            <p:cNvGrpSpPr/>
            <p:nvPr/>
          </p:nvGrpSpPr>
          <p:grpSpPr>
            <a:xfrm>
              <a:off x="959375" y="2320925"/>
              <a:ext cx="149800" cy="299575"/>
              <a:chOff x="3253150" y="2320925"/>
              <a:chExt cx="149800" cy="299575"/>
            </a:xfrm>
          </p:grpSpPr>
          <p:sp>
            <p:nvSpPr>
              <p:cNvPr id="316" name="Google Shape;316;p6"/>
              <p:cNvSpPr/>
              <p:nvPr/>
            </p:nvSpPr>
            <p:spPr>
              <a:xfrm>
                <a:off x="3290150" y="2476000"/>
                <a:ext cx="112800" cy="144500"/>
              </a:xfrm>
              <a:custGeom>
                <a:rect b="b" l="l" r="r" t="t"/>
                <a:pathLst>
                  <a:path extrusionOk="0" h="5780" w="4512">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6"/>
              <p:cNvSpPr/>
              <p:nvPr/>
            </p:nvSpPr>
            <p:spPr>
              <a:xfrm>
                <a:off x="3253150" y="2320925"/>
                <a:ext cx="100475" cy="130425"/>
              </a:xfrm>
              <a:custGeom>
                <a:rect b="b" l="l" r="r" t="t"/>
                <a:pathLst>
                  <a:path extrusionOk="0" h="5217" w="4019">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 name="Google Shape;318;p6"/>
            <p:cNvGrpSpPr/>
            <p:nvPr/>
          </p:nvGrpSpPr>
          <p:grpSpPr>
            <a:xfrm>
              <a:off x="1193750" y="3986125"/>
              <a:ext cx="766525" cy="1452000"/>
              <a:chOff x="3487525" y="3986125"/>
              <a:chExt cx="766525" cy="1452000"/>
            </a:xfrm>
          </p:grpSpPr>
          <p:sp>
            <p:nvSpPr>
              <p:cNvPr id="319" name="Google Shape;319;p6"/>
              <p:cNvSpPr/>
              <p:nvPr/>
            </p:nvSpPr>
            <p:spPr>
              <a:xfrm>
                <a:off x="3506900" y="3986125"/>
                <a:ext cx="747150" cy="1452000"/>
              </a:xfrm>
              <a:custGeom>
                <a:rect b="b" l="l" r="r" t="t"/>
                <a:pathLst>
                  <a:path extrusionOk="0" h="58080" w="29886">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6"/>
              <p:cNvSpPr/>
              <p:nvPr/>
            </p:nvSpPr>
            <p:spPr>
              <a:xfrm>
                <a:off x="3501600" y="4357925"/>
                <a:ext cx="151575" cy="297825"/>
              </a:xfrm>
              <a:custGeom>
                <a:rect b="b" l="l" r="r" t="t"/>
                <a:pathLst>
                  <a:path extrusionOk="0" h="11913" w="606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6"/>
              <p:cNvSpPr/>
              <p:nvPr/>
            </p:nvSpPr>
            <p:spPr>
              <a:xfrm>
                <a:off x="3487525" y="4421350"/>
                <a:ext cx="82825" cy="112800"/>
              </a:xfrm>
              <a:custGeom>
                <a:rect b="b" l="l" r="r" t="t"/>
                <a:pathLst>
                  <a:path extrusionOk="0" h="4512" w="3313">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6"/>
              <p:cNvSpPr/>
              <p:nvPr/>
            </p:nvSpPr>
            <p:spPr>
              <a:xfrm>
                <a:off x="3621425" y="4657475"/>
                <a:ext cx="89900" cy="84625"/>
              </a:xfrm>
              <a:custGeom>
                <a:rect b="b" l="l" r="r" t="t"/>
                <a:pathLst>
                  <a:path extrusionOk="0" h="3385" w="3596">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3" name="Google Shape;323;p6"/>
            <p:cNvSpPr/>
            <p:nvPr/>
          </p:nvSpPr>
          <p:spPr>
            <a:xfrm>
              <a:off x="1660700" y="3957925"/>
              <a:ext cx="244950" cy="246725"/>
            </a:xfrm>
            <a:custGeom>
              <a:rect b="b" l="l" r="r" t="t"/>
              <a:pathLst>
                <a:path extrusionOk="0" h="9869" w="9798">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6"/>
            <p:cNvSpPr/>
            <p:nvPr/>
          </p:nvSpPr>
          <p:spPr>
            <a:xfrm>
              <a:off x="971725" y="3707700"/>
              <a:ext cx="220275" cy="341875"/>
            </a:xfrm>
            <a:custGeom>
              <a:rect b="b" l="l" r="r" t="t"/>
              <a:pathLst>
                <a:path extrusionOk="0" h="13675" w="8811">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6"/>
            <p:cNvSpPr/>
            <p:nvPr/>
          </p:nvSpPr>
          <p:spPr>
            <a:xfrm>
              <a:off x="2016625" y="4890075"/>
              <a:ext cx="119850" cy="586800"/>
            </a:xfrm>
            <a:custGeom>
              <a:rect b="b" l="l" r="r" t="t"/>
              <a:pathLst>
                <a:path extrusionOk="0" h="23472" w="4794">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6" name="Google Shape;326;p6"/>
            <p:cNvGrpSpPr/>
            <p:nvPr/>
          </p:nvGrpSpPr>
          <p:grpSpPr>
            <a:xfrm>
              <a:off x="1216650" y="5036325"/>
              <a:ext cx="169175" cy="269650"/>
              <a:chOff x="3510425" y="5036325"/>
              <a:chExt cx="169175" cy="269650"/>
            </a:xfrm>
          </p:grpSpPr>
          <p:sp>
            <p:nvSpPr>
              <p:cNvPr id="327" name="Google Shape;327;p6"/>
              <p:cNvSpPr/>
              <p:nvPr/>
            </p:nvSpPr>
            <p:spPr>
              <a:xfrm>
                <a:off x="3510425" y="5105050"/>
                <a:ext cx="86350" cy="77575"/>
              </a:xfrm>
              <a:custGeom>
                <a:rect b="b" l="l" r="r" t="t"/>
                <a:pathLst>
                  <a:path extrusionOk="0" h="3103" w="3454">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6"/>
              <p:cNvSpPr/>
              <p:nvPr/>
            </p:nvSpPr>
            <p:spPr>
              <a:xfrm>
                <a:off x="3602050" y="5157925"/>
                <a:ext cx="66975" cy="63450"/>
              </a:xfrm>
              <a:custGeom>
                <a:rect b="b" l="l" r="r" t="t"/>
                <a:pathLst>
                  <a:path extrusionOk="0" h="2538" w="2679">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6"/>
              <p:cNvSpPr/>
              <p:nvPr/>
            </p:nvSpPr>
            <p:spPr>
              <a:xfrm>
                <a:off x="3538625" y="5221350"/>
                <a:ext cx="82825" cy="84625"/>
              </a:xfrm>
              <a:custGeom>
                <a:rect b="b" l="l" r="r" t="t"/>
                <a:pathLst>
                  <a:path extrusionOk="0" h="3385" w="3313">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6"/>
              <p:cNvSpPr/>
              <p:nvPr/>
            </p:nvSpPr>
            <p:spPr>
              <a:xfrm>
                <a:off x="3640825" y="5036325"/>
                <a:ext cx="38775" cy="42325"/>
              </a:xfrm>
              <a:custGeom>
                <a:rect b="b" l="l" r="r" t="t"/>
                <a:pathLst>
                  <a:path extrusionOk="0" h="1693" w="1551">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31" name="Google Shape;331;p6"/>
          <p:cNvGrpSpPr/>
          <p:nvPr/>
        </p:nvGrpSpPr>
        <p:grpSpPr>
          <a:xfrm rot="-9319279">
            <a:off x="452001" y="791962"/>
            <a:ext cx="291914" cy="362696"/>
            <a:chOff x="4217025" y="773800"/>
            <a:chExt cx="290750" cy="361250"/>
          </a:xfrm>
        </p:grpSpPr>
        <p:sp>
          <p:nvSpPr>
            <p:cNvPr id="332" name="Google Shape;332;p6"/>
            <p:cNvSpPr/>
            <p:nvPr/>
          </p:nvSpPr>
          <p:spPr>
            <a:xfrm>
              <a:off x="4231125" y="773800"/>
              <a:ext cx="56400" cy="135700"/>
            </a:xfrm>
            <a:custGeom>
              <a:rect b="b" l="l" r="r" t="t"/>
              <a:pathLst>
                <a:path extrusionOk="0" h="5428" w="2256">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
            <p:cNvSpPr/>
            <p:nvPr/>
          </p:nvSpPr>
          <p:spPr>
            <a:xfrm>
              <a:off x="4291025" y="858375"/>
              <a:ext cx="216750" cy="109275"/>
            </a:xfrm>
            <a:custGeom>
              <a:rect b="b" l="l" r="r" t="t"/>
              <a:pathLst>
                <a:path extrusionOk="0" h="4371" w="867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a:off x="4217025" y="1004625"/>
              <a:ext cx="68750" cy="130425"/>
            </a:xfrm>
            <a:custGeom>
              <a:rect b="b" l="l" r="r" t="t"/>
              <a:pathLst>
                <a:path extrusionOk="0" h="5217" w="275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35" name="Shape 335"/>
        <p:cNvGrpSpPr/>
        <p:nvPr/>
      </p:nvGrpSpPr>
      <p:grpSpPr>
        <a:xfrm>
          <a:off x="0" y="0"/>
          <a:ext cx="0" cy="0"/>
          <a:chOff x="0" y="0"/>
          <a:chExt cx="0" cy="0"/>
        </a:xfrm>
      </p:grpSpPr>
      <p:sp>
        <p:nvSpPr>
          <p:cNvPr id="336" name="Google Shape;336;p7"/>
          <p:cNvSpPr txBox="1"/>
          <p:nvPr>
            <p:ph type="title"/>
          </p:nvPr>
        </p:nvSpPr>
        <p:spPr>
          <a:xfrm>
            <a:off x="628975" y="586975"/>
            <a:ext cx="6009600" cy="857400"/>
          </a:xfrm>
          <a:prstGeom prst="rect">
            <a:avLst/>
          </a:prstGeom>
        </p:spPr>
        <p:txBody>
          <a:bodyPr anchorCtr="0" anchor="b"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7" name="Google Shape;337;p7"/>
          <p:cNvSpPr txBox="1"/>
          <p:nvPr>
            <p:ph idx="1" type="body"/>
          </p:nvPr>
        </p:nvSpPr>
        <p:spPr>
          <a:xfrm>
            <a:off x="628875" y="1581150"/>
            <a:ext cx="1937100" cy="2789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38" name="Google Shape;338;p7"/>
          <p:cNvSpPr txBox="1"/>
          <p:nvPr>
            <p:ph idx="2" type="body"/>
          </p:nvPr>
        </p:nvSpPr>
        <p:spPr>
          <a:xfrm>
            <a:off x="2665192" y="1581150"/>
            <a:ext cx="1937100" cy="2789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39" name="Google Shape;339;p7"/>
          <p:cNvSpPr txBox="1"/>
          <p:nvPr>
            <p:ph idx="3" type="body"/>
          </p:nvPr>
        </p:nvSpPr>
        <p:spPr>
          <a:xfrm>
            <a:off x="4701509" y="1581150"/>
            <a:ext cx="1937100" cy="2789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grpSp>
        <p:nvGrpSpPr>
          <p:cNvPr id="340" name="Google Shape;340;p7"/>
          <p:cNvGrpSpPr/>
          <p:nvPr/>
        </p:nvGrpSpPr>
        <p:grpSpPr>
          <a:xfrm>
            <a:off x="7108241" y="-58105"/>
            <a:ext cx="1401157" cy="5259705"/>
            <a:chOff x="818425" y="238125"/>
            <a:chExt cx="1395575" cy="5238750"/>
          </a:xfrm>
        </p:grpSpPr>
        <p:sp>
          <p:nvSpPr>
            <p:cNvPr id="341" name="Google Shape;341;p7"/>
            <p:cNvSpPr/>
            <p:nvPr/>
          </p:nvSpPr>
          <p:spPr>
            <a:xfrm>
              <a:off x="1253650" y="245150"/>
              <a:ext cx="731300" cy="1178875"/>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2" name="Google Shape;342;p7"/>
            <p:cNvGrpSpPr/>
            <p:nvPr/>
          </p:nvGrpSpPr>
          <p:grpSpPr>
            <a:xfrm>
              <a:off x="818425" y="1334150"/>
              <a:ext cx="925100" cy="1370950"/>
              <a:chOff x="3112200" y="1334150"/>
              <a:chExt cx="925100" cy="1370950"/>
            </a:xfrm>
          </p:grpSpPr>
          <p:sp>
            <p:nvSpPr>
              <p:cNvPr id="343" name="Google Shape;343;p7"/>
              <p:cNvSpPr/>
              <p:nvPr/>
            </p:nvSpPr>
            <p:spPr>
              <a:xfrm>
                <a:off x="3173850" y="1334150"/>
                <a:ext cx="819400" cy="1279300"/>
              </a:xfrm>
              <a:custGeom>
                <a:rect b="b" l="l" r="r" t="t"/>
                <a:pathLst>
                  <a:path extrusionOk="0" h="51172" w="32776">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3757125" y="2555275"/>
                <a:ext cx="58150" cy="59950"/>
              </a:xfrm>
              <a:custGeom>
                <a:rect b="b" l="l" r="r" t="t"/>
                <a:pathLst>
                  <a:path extrusionOk="0" h="2398" w="2326">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3764150" y="2631050"/>
                <a:ext cx="75800" cy="74050"/>
              </a:xfrm>
              <a:custGeom>
                <a:rect b="b" l="l" r="r" t="t"/>
                <a:pathLst>
                  <a:path extrusionOk="0" h="2962" w="303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3852275" y="2620475"/>
                <a:ext cx="65200" cy="68750"/>
              </a:xfrm>
              <a:custGeom>
                <a:rect b="b" l="l" r="r" t="t"/>
                <a:pathLst>
                  <a:path extrusionOk="0" h="2750" w="2608">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3883975" y="2544725"/>
                <a:ext cx="67000" cy="68725"/>
              </a:xfrm>
              <a:custGeom>
                <a:rect b="b" l="l" r="r" t="t"/>
                <a:pathLst>
                  <a:path extrusionOk="0" h="2749" w="268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
              <p:cNvSpPr/>
              <p:nvPr/>
            </p:nvSpPr>
            <p:spPr>
              <a:xfrm>
                <a:off x="3876925" y="2454850"/>
                <a:ext cx="56425" cy="61700"/>
              </a:xfrm>
              <a:custGeom>
                <a:rect b="b" l="l" r="r" t="t"/>
                <a:pathLst>
                  <a:path extrusionOk="0" h="2468" w="2257">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3674300" y="2435450"/>
                <a:ext cx="45825" cy="47625"/>
              </a:xfrm>
              <a:custGeom>
                <a:rect b="b" l="l" r="r" t="t"/>
                <a:pathLst>
                  <a:path extrusionOk="0" h="1905" w="1833">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3834650" y="2060125"/>
                <a:ext cx="72275" cy="61700"/>
              </a:xfrm>
              <a:custGeom>
                <a:rect b="b" l="l" r="r" t="t"/>
                <a:pathLst>
                  <a:path extrusionOk="0" h="2468" w="2891">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3973850" y="1963225"/>
                <a:ext cx="63450" cy="66975"/>
              </a:xfrm>
              <a:custGeom>
                <a:rect b="b" l="l" r="r" t="t"/>
                <a:pathLst>
                  <a:path extrusionOk="0" h="2679" w="2538">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3942125" y="1933250"/>
                <a:ext cx="51125" cy="42325"/>
              </a:xfrm>
              <a:custGeom>
                <a:rect b="b" l="l" r="r" t="t"/>
                <a:pathLst>
                  <a:path extrusionOk="0" h="1693" w="2045">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7"/>
              <p:cNvSpPr/>
              <p:nvPr/>
            </p:nvSpPr>
            <p:spPr>
              <a:xfrm>
                <a:off x="3353600" y="2167625"/>
                <a:ext cx="51125" cy="51125"/>
              </a:xfrm>
              <a:custGeom>
                <a:rect b="b" l="l" r="r" t="t"/>
                <a:pathLst>
                  <a:path extrusionOk="0" h="2045" w="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
              <p:cNvSpPr/>
              <p:nvPr/>
            </p:nvSpPr>
            <p:spPr>
              <a:xfrm>
                <a:off x="3411750" y="2151775"/>
                <a:ext cx="31725" cy="24675"/>
              </a:xfrm>
              <a:custGeom>
                <a:rect b="b" l="l" r="r" t="t"/>
                <a:pathLst>
                  <a:path extrusionOk="0" h="987" w="1269">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3112200" y="1920925"/>
                <a:ext cx="54625" cy="54650"/>
              </a:xfrm>
              <a:custGeom>
                <a:rect b="b" l="l" r="r" t="t"/>
                <a:pathLst>
                  <a:path extrusionOk="0" h="2186" w="2185">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3150950" y="1836350"/>
                <a:ext cx="75800" cy="70500"/>
              </a:xfrm>
              <a:custGeom>
                <a:rect b="b" l="l" r="r" t="t"/>
                <a:pathLst>
                  <a:path extrusionOk="0" h="2820" w="3032">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3182675" y="1952650"/>
                <a:ext cx="40550" cy="38775"/>
              </a:xfrm>
              <a:custGeom>
                <a:rect b="b" l="l" r="r" t="t"/>
                <a:pathLst>
                  <a:path extrusionOk="0" h="1551" w="1622">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7"/>
              <p:cNvSpPr/>
              <p:nvPr/>
            </p:nvSpPr>
            <p:spPr>
              <a:xfrm>
                <a:off x="3709525" y="1667175"/>
                <a:ext cx="58175" cy="59950"/>
              </a:xfrm>
              <a:custGeom>
                <a:rect b="b" l="l" r="r" t="t"/>
                <a:pathLst>
                  <a:path extrusionOk="0" h="2398" w="2327">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7"/>
              <p:cNvSpPr/>
              <p:nvPr/>
            </p:nvSpPr>
            <p:spPr>
              <a:xfrm>
                <a:off x="3767675" y="1591400"/>
                <a:ext cx="52900" cy="52900"/>
              </a:xfrm>
              <a:custGeom>
                <a:rect b="b" l="l" r="r" t="t"/>
                <a:pathLst>
                  <a:path extrusionOk="0" h="2116" w="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3813500" y="1635475"/>
                <a:ext cx="35275" cy="40550"/>
              </a:xfrm>
              <a:custGeom>
                <a:rect b="b" l="l" r="r" t="t"/>
                <a:pathLst>
                  <a:path extrusionOk="0" h="1622" w="1411">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3774725" y="1668950"/>
                <a:ext cx="51125" cy="45825"/>
              </a:xfrm>
              <a:custGeom>
                <a:rect b="b" l="l" r="r" t="t"/>
                <a:pathLst>
                  <a:path extrusionOk="0" h="1833" w="2045">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2" name="Google Shape;362;p7"/>
            <p:cNvSpPr/>
            <p:nvPr/>
          </p:nvSpPr>
          <p:spPr>
            <a:xfrm>
              <a:off x="1177875" y="2516525"/>
              <a:ext cx="652000" cy="1566525"/>
            </a:xfrm>
            <a:custGeom>
              <a:rect b="b" l="l" r="r" t="t"/>
              <a:pathLst>
                <a:path extrusionOk="0" h="62661" w="2608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3" name="Google Shape;363;p7"/>
            <p:cNvGrpSpPr/>
            <p:nvPr/>
          </p:nvGrpSpPr>
          <p:grpSpPr>
            <a:xfrm>
              <a:off x="1583150" y="1350000"/>
              <a:ext cx="216775" cy="269625"/>
              <a:chOff x="3876925" y="1350000"/>
              <a:chExt cx="216775" cy="269625"/>
            </a:xfrm>
          </p:grpSpPr>
          <p:sp>
            <p:nvSpPr>
              <p:cNvPr id="364" name="Google Shape;364;p7"/>
              <p:cNvSpPr/>
              <p:nvPr/>
            </p:nvSpPr>
            <p:spPr>
              <a:xfrm>
                <a:off x="3876925" y="1350000"/>
                <a:ext cx="216775" cy="269625"/>
              </a:xfrm>
              <a:custGeom>
                <a:rect b="b" l="l" r="r" t="t"/>
                <a:pathLst>
                  <a:path extrusionOk="0" h="10785" w="8671">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3876925" y="1350000"/>
                <a:ext cx="216775" cy="269625"/>
              </a:xfrm>
              <a:custGeom>
                <a:rect b="b" l="l" r="r" t="t"/>
                <a:pathLst>
                  <a:path extrusionOk="0" fill="none" h="10785" w="8671">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
              <p:cNvSpPr/>
              <p:nvPr/>
            </p:nvSpPr>
            <p:spPr>
              <a:xfrm>
                <a:off x="3940375" y="1512125"/>
                <a:ext cx="31725" cy="75800"/>
              </a:xfrm>
              <a:custGeom>
                <a:rect b="b" l="l" r="r" t="t"/>
                <a:pathLst>
                  <a:path extrusionOk="0" fill="none" h="3032" w="1269">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
              <p:cNvSpPr/>
              <p:nvPr/>
            </p:nvSpPr>
            <p:spPr>
              <a:xfrm>
                <a:off x="3954475" y="1404625"/>
                <a:ext cx="22925" cy="65225"/>
              </a:xfrm>
              <a:custGeom>
                <a:rect b="b" l="l" r="r" t="t"/>
                <a:pathLst>
                  <a:path extrusionOk="0" fill="none" h="2609" w="917">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3899850" y="1462775"/>
                <a:ext cx="56400" cy="29975"/>
              </a:xfrm>
              <a:custGeom>
                <a:rect b="b" l="l" r="r" t="t"/>
                <a:pathLst>
                  <a:path extrusionOk="0" fill="none" h="1199" w="2256">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9" name="Google Shape;369;p7"/>
            <p:cNvSpPr/>
            <p:nvPr/>
          </p:nvSpPr>
          <p:spPr>
            <a:xfrm>
              <a:off x="1086250" y="2701550"/>
              <a:ext cx="237900" cy="313675"/>
            </a:xfrm>
            <a:custGeom>
              <a:rect b="b" l="l" r="r" t="t"/>
              <a:pathLst>
                <a:path extrusionOk="0" h="12547" w="9516">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924150" y="1106825"/>
              <a:ext cx="244950" cy="345400"/>
            </a:xfrm>
            <a:custGeom>
              <a:rect b="b" l="l" r="r" t="t"/>
              <a:pathLst>
                <a:path extrusionOk="0" h="13816" w="9798">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
            <p:cNvSpPr/>
            <p:nvPr/>
          </p:nvSpPr>
          <p:spPr>
            <a:xfrm>
              <a:off x="1750550" y="2135900"/>
              <a:ext cx="260825" cy="227350"/>
            </a:xfrm>
            <a:custGeom>
              <a:rect b="b" l="l" r="r" t="t"/>
              <a:pathLst>
                <a:path extrusionOk="0" h="9094" w="10433">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p:nvPr/>
          </p:nvSpPr>
          <p:spPr>
            <a:xfrm>
              <a:off x="1133825" y="238125"/>
              <a:ext cx="246725" cy="246700"/>
            </a:xfrm>
            <a:custGeom>
              <a:rect b="b" l="l" r="r" t="t"/>
              <a:pathLst>
                <a:path extrusionOk="0" h="9868" w="9869">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3" name="Google Shape;373;p7"/>
            <p:cNvGrpSpPr/>
            <p:nvPr/>
          </p:nvGrpSpPr>
          <p:grpSpPr>
            <a:xfrm>
              <a:off x="1863325" y="2900650"/>
              <a:ext cx="206200" cy="244975"/>
              <a:chOff x="4157100" y="2900650"/>
              <a:chExt cx="206200" cy="244975"/>
            </a:xfrm>
          </p:grpSpPr>
          <p:sp>
            <p:nvSpPr>
              <p:cNvPr id="374" name="Google Shape;374;p7"/>
              <p:cNvSpPr/>
              <p:nvPr/>
            </p:nvSpPr>
            <p:spPr>
              <a:xfrm>
                <a:off x="4157100" y="3031050"/>
                <a:ext cx="51125" cy="114575"/>
              </a:xfrm>
              <a:custGeom>
                <a:rect b="b" l="l" r="r" t="t"/>
                <a:pathLst>
                  <a:path extrusionOk="0" h="4583" w="2045">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4169450" y="2900650"/>
                <a:ext cx="88125" cy="104000"/>
              </a:xfrm>
              <a:custGeom>
                <a:rect b="b" l="l" r="r" t="t"/>
                <a:pathLst>
                  <a:path extrusionOk="0" h="4160" w="3525">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4217025" y="3024000"/>
                <a:ext cx="146275" cy="104000"/>
              </a:xfrm>
              <a:custGeom>
                <a:rect b="b" l="l" r="r" t="t"/>
                <a:pathLst>
                  <a:path extrusionOk="0" h="4160" w="5851">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 name="Google Shape;377;p7"/>
            <p:cNvGrpSpPr/>
            <p:nvPr/>
          </p:nvGrpSpPr>
          <p:grpSpPr>
            <a:xfrm>
              <a:off x="1923250" y="773800"/>
              <a:ext cx="290750" cy="361250"/>
              <a:chOff x="4217025" y="773800"/>
              <a:chExt cx="290750" cy="361250"/>
            </a:xfrm>
          </p:grpSpPr>
          <p:sp>
            <p:nvSpPr>
              <p:cNvPr id="378" name="Google Shape;378;p7"/>
              <p:cNvSpPr/>
              <p:nvPr/>
            </p:nvSpPr>
            <p:spPr>
              <a:xfrm>
                <a:off x="4231125" y="773800"/>
                <a:ext cx="56400" cy="135700"/>
              </a:xfrm>
              <a:custGeom>
                <a:rect b="b" l="l" r="r" t="t"/>
                <a:pathLst>
                  <a:path extrusionOk="0" h="5428" w="2256">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4291025" y="858375"/>
                <a:ext cx="216750" cy="109275"/>
              </a:xfrm>
              <a:custGeom>
                <a:rect b="b" l="l" r="r" t="t"/>
                <a:pathLst>
                  <a:path extrusionOk="0" h="4371" w="867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4217025" y="1004625"/>
                <a:ext cx="68750" cy="130425"/>
              </a:xfrm>
              <a:custGeom>
                <a:rect b="b" l="l" r="r" t="t"/>
                <a:pathLst>
                  <a:path extrusionOk="0" h="5217" w="275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 name="Google Shape;381;p7"/>
            <p:cNvGrpSpPr/>
            <p:nvPr/>
          </p:nvGrpSpPr>
          <p:grpSpPr>
            <a:xfrm>
              <a:off x="959375" y="2320925"/>
              <a:ext cx="149800" cy="299575"/>
              <a:chOff x="3253150" y="2320925"/>
              <a:chExt cx="149800" cy="299575"/>
            </a:xfrm>
          </p:grpSpPr>
          <p:sp>
            <p:nvSpPr>
              <p:cNvPr id="382" name="Google Shape;382;p7"/>
              <p:cNvSpPr/>
              <p:nvPr/>
            </p:nvSpPr>
            <p:spPr>
              <a:xfrm>
                <a:off x="3290150" y="2476000"/>
                <a:ext cx="112800" cy="144500"/>
              </a:xfrm>
              <a:custGeom>
                <a:rect b="b" l="l" r="r" t="t"/>
                <a:pathLst>
                  <a:path extrusionOk="0" h="5780" w="4512">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3253150" y="2320925"/>
                <a:ext cx="100475" cy="130425"/>
              </a:xfrm>
              <a:custGeom>
                <a:rect b="b" l="l" r="r" t="t"/>
                <a:pathLst>
                  <a:path extrusionOk="0" h="5217" w="4019">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7"/>
            <p:cNvGrpSpPr/>
            <p:nvPr/>
          </p:nvGrpSpPr>
          <p:grpSpPr>
            <a:xfrm>
              <a:off x="1193750" y="3986125"/>
              <a:ext cx="766525" cy="1452000"/>
              <a:chOff x="3487525" y="3986125"/>
              <a:chExt cx="766525" cy="1452000"/>
            </a:xfrm>
          </p:grpSpPr>
          <p:sp>
            <p:nvSpPr>
              <p:cNvPr id="385" name="Google Shape;385;p7"/>
              <p:cNvSpPr/>
              <p:nvPr/>
            </p:nvSpPr>
            <p:spPr>
              <a:xfrm>
                <a:off x="3506900" y="3986125"/>
                <a:ext cx="747150" cy="1452000"/>
              </a:xfrm>
              <a:custGeom>
                <a:rect b="b" l="l" r="r" t="t"/>
                <a:pathLst>
                  <a:path extrusionOk="0" h="58080" w="29886">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3501600" y="4357925"/>
                <a:ext cx="151575" cy="297825"/>
              </a:xfrm>
              <a:custGeom>
                <a:rect b="b" l="l" r="r" t="t"/>
                <a:pathLst>
                  <a:path extrusionOk="0" h="11913" w="606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3487525" y="4421350"/>
                <a:ext cx="82825" cy="112800"/>
              </a:xfrm>
              <a:custGeom>
                <a:rect b="b" l="l" r="r" t="t"/>
                <a:pathLst>
                  <a:path extrusionOk="0" h="4512" w="3313">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3621425" y="4657475"/>
                <a:ext cx="89900" cy="84625"/>
              </a:xfrm>
              <a:custGeom>
                <a:rect b="b" l="l" r="r" t="t"/>
                <a:pathLst>
                  <a:path extrusionOk="0" h="3385" w="3596">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 name="Google Shape;389;p7"/>
            <p:cNvSpPr/>
            <p:nvPr/>
          </p:nvSpPr>
          <p:spPr>
            <a:xfrm>
              <a:off x="1660700" y="3957925"/>
              <a:ext cx="244950" cy="246725"/>
            </a:xfrm>
            <a:custGeom>
              <a:rect b="b" l="l" r="r" t="t"/>
              <a:pathLst>
                <a:path extrusionOk="0" h="9869" w="9798">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971725" y="3707700"/>
              <a:ext cx="220275" cy="341875"/>
            </a:xfrm>
            <a:custGeom>
              <a:rect b="b" l="l" r="r" t="t"/>
              <a:pathLst>
                <a:path extrusionOk="0" h="13675" w="8811">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2016625" y="4890075"/>
              <a:ext cx="119850" cy="586800"/>
            </a:xfrm>
            <a:custGeom>
              <a:rect b="b" l="l" r="r" t="t"/>
              <a:pathLst>
                <a:path extrusionOk="0" h="23472" w="4794">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2" name="Google Shape;392;p7"/>
            <p:cNvGrpSpPr/>
            <p:nvPr/>
          </p:nvGrpSpPr>
          <p:grpSpPr>
            <a:xfrm>
              <a:off x="1216650" y="5036325"/>
              <a:ext cx="169175" cy="269650"/>
              <a:chOff x="3510425" y="5036325"/>
              <a:chExt cx="169175" cy="269650"/>
            </a:xfrm>
          </p:grpSpPr>
          <p:sp>
            <p:nvSpPr>
              <p:cNvPr id="393" name="Google Shape;393;p7"/>
              <p:cNvSpPr/>
              <p:nvPr/>
            </p:nvSpPr>
            <p:spPr>
              <a:xfrm>
                <a:off x="3510425" y="5105050"/>
                <a:ext cx="86350" cy="77575"/>
              </a:xfrm>
              <a:custGeom>
                <a:rect b="b" l="l" r="r" t="t"/>
                <a:pathLst>
                  <a:path extrusionOk="0" h="3103" w="3454">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3602050" y="5157925"/>
                <a:ext cx="66975" cy="63450"/>
              </a:xfrm>
              <a:custGeom>
                <a:rect b="b" l="l" r="r" t="t"/>
                <a:pathLst>
                  <a:path extrusionOk="0" h="2538" w="2679">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3538625" y="5221350"/>
                <a:ext cx="82825" cy="84625"/>
              </a:xfrm>
              <a:custGeom>
                <a:rect b="b" l="l" r="r" t="t"/>
                <a:pathLst>
                  <a:path extrusionOk="0" h="3385" w="3313">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
              <p:cNvSpPr/>
              <p:nvPr/>
            </p:nvSpPr>
            <p:spPr>
              <a:xfrm>
                <a:off x="3640825" y="5036325"/>
                <a:ext cx="38775" cy="42325"/>
              </a:xfrm>
              <a:custGeom>
                <a:rect b="b" l="l" r="r" t="t"/>
                <a:pathLst>
                  <a:path extrusionOk="0" h="1693" w="1551">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97" name="Google Shape;397;p7"/>
          <p:cNvGrpSpPr/>
          <p:nvPr/>
        </p:nvGrpSpPr>
        <p:grpSpPr>
          <a:xfrm rot="-9319279">
            <a:off x="452001" y="791962"/>
            <a:ext cx="291914" cy="362696"/>
            <a:chOff x="4217025" y="773800"/>
            <a:chExt cx="290750" cy="361250"/>
          </a:xfrm>
        </p:grpSpPr>
        <p:sp>
          <p:nvSpPr>
            <p:cNvPr id="398" name="Google Shape;398;p7"/>
            <p:cNvSpPr/>
            <p:nvPr/>
          </p:nvSpPr>
          <p:spPr>
            <a:xfrm>
              <a:off x="4231125" y="773800"/>
              <a:ext cx="56400" cy="135700"/>
            </a:xfrm>
            <a:custGeom>
              <a:rect b="b" l="l" r="r" t="t"/>
              <a:pathLst>
                <a:path extrusionOk="0" h="5428" w="2256">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7"/>
            <p:cNvSpPr/>
            <p:nvPr/>
          </p:nvSpPr>
          <p:spPr>
            <a:xfrm>
              <a:off x="4291025" y="858375"/>
              <a:ext cx="216750" cy="109275"/>
            </a:xfrm>
            <a:custGeom>
              <a:rect b="b" l="l" r="r" t="t"/>
              <a:pathLst>
                <a:path extrusionOk="0" h="4371" w="867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
            <p:cNvSpPr/>
            <p:nvPr/>
          </p:nvSpPr>
          <p:spPr>
            <a:xfrm>
              <a:off x="4217025" y="1004625"/>
              <a:ext cx="68750" cy="130425"/>
            </a:xfrm>
            <a:custGeom>
              <a:rect b="b" l="l" r="r" t="t"/>
              <a:pathLst>
                <a:path extrusionOk="0" h="5217" w="275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1" name="Shape 401"/>
        <p:cNvGrpSpPr/>
        <p:nvPr/>
      </p:nvGrpSpPr>
      <p:grpSpPr>
        <a:xfrm>
          <a:off x="0" y="0"/>
          <a:ext cx="0" cy="0"/>
          <a:chOff x="0" y="0"/>
          <a:chExt cx="0" cy="0"/>
        </a:xfrm>
      </p:grpSpPr>
      <p:sp>
        <p:nvSpPr>
          <p:cNvPr id="402" name="Google Shape;402;p8"/>
          <p:cNvSpPr txBox="1"/>
          <p:nvPr>
            <p:ph type="title"/>
          </p:nvPr>
        </p:nvSpPr>
        <p:spPr>
          <a:xfrm>
            <a:off x="628975" y="586975"/>
            <a:ext cx="6009600" cy="857400"/>
          </a:xfrm>
          <a:prstGeom prst="rect">
            <a:avLst/>
          </a:prstGeom>
        </p:spPr>
        <p:txBody>
          <a:bodyPr anchorCtr="0" anchor="b"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403" name="Google Shape;403;p8"/>
          <p:cNvGrpSpPr/>
          <p:nvPr/>
        </p:nvGrpSpPr>
        <p:grpSpPr>
          <a:xfrm>
            <a:off x="7108241" y="-58105"/>
            <a:ext cx="1401157" cy="5259705"/>
            <a:chOff x="818425" y="238125"/>
            <a:chExt cx="1395575" cy="5238750"/>
          </a:xfrm>
        </p:grpSpPr>
        <p:sp>
          <p:nvSpPr>
            <p:cNvPr id="404" name="Google Shape;404;p8"/>
            <p:cNvSpPr/>
            <p:nvPr/>
          </p:nvSpPr>
          <p:spPr>
            <a:xfrm>
              <a:off x="1253650" y="245150"/>
              <a:ext cx="731300" cy="1178875"/>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5" name="Google Shape;405;p8"/>
            <p:cNvGrpSpPr/>
            <p:nvPr/>
          </p:nvGrpSpPr>
          <p:grpSpPr>
            <a:xfrm>
              <a:off x="818425" y="1334150"/>
              <a:ext cx="925100" cy="1370950"/>
              <a:chOff x="3112200" y="1334150"/>
              <a:chExt cx="925100" cy="1370950"/>
            </a:xfrm>
          </p:grpSpPr>
          <p:sp>
            <p:nvSpPr>
              <p:cNvPr id="406" name="Google Shape;406;p8"/>
              <p:cNvSpPr/>
              <p:nvPr/>
            </p:nvSpPr>
            <p:spPr>
              <a:xfrm>
                <a:off x="3173850" y="1334150"/>
                <a:ext cx="819400" cy="1279300"/>
              </a:xfrm>
              <a:custGeom>
                <a:rect b="b" l="l" r="r" t="t"/>
                <a:pathLst>
                  <a:path extrusionOk="0" h="51172" w="32776">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8"/>
              <p:cNvSpPr/>
              <p:nvPr/>
            </p:nvSpPr>
            <p:spPr>
              <a:xfrm>
                <a:off x="3757125" y="2555275"/>
                <a:ext cx="58150" cy="59950"/>
              </a:xfrm>
              <a:custGeom>
                <a:rect b="b" l="l" r="r" t="t"/>
                <a:pathLst>
                  <a:path extrusionOk="0" h="2398" w="2326">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8"/>
              <p:cNvSpPr/>
              <p:nvPr/>
            </p:nvSpPr>
            <p:spPr>
              <a:xfrm>
                <a:off x="3764150" y="2631050"/>
                <a:ext cx="75800" cy="74050"/>
              </a:xfrm>
              <a:custGeom>
                <a:rect b="b" l="l" r="r" t="t"/>
                <a:pathLst>
                  <a:path extrusionOk="0" h="2962" w="303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
              <p:cNvSpPr/>
              <p:nvPr/>
            </p:nvSpPr>
            <p:spPr>
              <a:xfrm>
                <a:off x="3852275" y="2620475"/>
                <a:ext cx="65200" cy="68750"/>
              </a:xfrm>
              <a:custGeom>
                <a:rect b="b" l="l" r="r" t="t"/>
                <a:pathLst>
                  <a:path extrusionOk="0" h="2750" w="2608">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
              <p:cNvSpPr/>
              <p:nvPr/>
            </p:nvSpPr>
            <p:spPr>
              <a:xfrm>
                <a:off x="3883975" y="2544725"/>
                <a:ext cx="67000" cy="68725"/>
              </a:xfrm>
              <a:custGeom>
                <a:rect b="b" l="l" r="r" t="t"/>
                <a:pathLst>
                  <a:path extrusionOk="0" h="2749" w="268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
              <p:cNvSpPr/>
              <p:nvPr/>
            </p:nvSpPr>
            <p:spPr>
              <a:xfrm>
                <a:off x="3876925" y="2454850"/>
                <a:ext cx="56425" cy="61700"/>
              </a:xfrm>
              <a:custGeom>
                <a:rect b="b" l="l" r="r" t="t"/>
                <a:pathLst>
                  <a:path extrusionOk="0" h="2468" w="2257">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
              <p:cNvSpPr/>
              <p:nvPr/>
            </p:nvSpPr>
            <p:spPr>
              <a:xfrm>
                <a:off x="3674300" y="2435450"/>
                <a:ext cx="45825" cy="47625"/>
              </a:xfrm>
              <a:custGeom>
                <a:rect b="b" l="l" r="r" t="t"/>
                <a:pathLst>
                  <a:path extrusionOk="0" h="1905" w="1833">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3834650" y="2060125"/>
                <a:ext cx="72275" cy="61700"/>
              </a:xfrm>
              <a:custGeom>
                <a:rect b="b" l="l" r="r" t="t"/>
                <a:pathLst>
                  <a:path extrusionOk="0" h="2468" w="2891">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8"/>
              <p:cNvSpPr/>
              <p:nvPr/>
            </p:nvSpPr>
            <p:spPr>
              <a:xfrm>
                <a:off x="3973850" y="1963225"/>
                <a:ext cx="63450" cy="66975"/>
              </a:xfrm>
              <a:custGeom>
                <a:rect b="b" l="l" r="r" t="t"/>
                <a:pathLst>
                  <a:path extrusionOk="0" h="2679" w="2538">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8"/>
              <p:cNvSpPr/>
              <p:nvPr/>
            </p:nvSpPr>
            <p:spPr>
              <a:xfrm>
                <a:off x="3942125" y="1933250"/>
                <a:ext cx="51125" cy="42325"/>
              </a:xfrm>
              <a:custGeom>
                <a:rect b="b" l="l" r="r" t="t"/>
                <a:pathLst>
                  <a:path extrusionOk="0" h="1693" w="2045">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3353600" y="2167625"/>
                <a:ext cx="51125" cy="51125"/>
              </a:xfrm>
              <a:custGeom>
                <a:rect b="b" l="l" r="r" t="t"/>
                <a:pathLst>
                  <a:path extrusionOk="0" h="2045" w="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3411750" y="2151775"/>
                <a:ext cx="31725" cy="24675"/>
              </a:xfrm>
              <a:custGeom>
                <a:rect b="b" l="l" r="r" t="t"/>
                <a:pathLst>
                  <a:path extrusionOk="0" h="987" w="1269">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3112200" y="1920925"/>
                <a:ext cx="54625" cy="54650"/>
              </a:xfrm>
              <a:custGeom>
                <a:rect b="b" l="l" r="r" t="t"/>
                <a:pathLst>
                  <a:path extrusionOk="0" h="2186" w="2185">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8"/>
              <p:cNvSpPr/>
              <p:nvPr/>
            </p:nvSpPr>
            <p:spPr>
              <a:xfrm>
                <a:off x="3150950" y="1836350"/>
                <a:ext cx="75800" cy="70500"/>
              </a:xfrm>
              <a:custGeom>
                <a:rect b="b" l="l" r="r" t="t"/>
                <a:pathLst>
                  <a:path extrusionOk="0" h="2820" w="3032">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8"/>
              <p:cNvSpPr/>
              <p:nvPr/>
            </p:nvSpPr>
            <p:spPr>
              <a:xfrm>
                <a:off x="3182675" y="1952650"/>
                <a:ext cx="40550" cy="38775"/>
              </a:xfrm>
              <a:custGeom>
                <a:rect b="b" l="l" r="r" t="t"/>
                <a:pathLst>
                  <a:path extrusionOk="0" h="1551" w="1622">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
              <p:cNvSpPr/>
              <p:nvPr/>
            </p:nvSpPr>
            <p:spPr>
              <a:xfrm>
                <a:off x="3709525" y="1667175"/>
                <a:ext cx="58175" cy="59950"/>
              </a:xfrm>
              <a:custGeom>
                <a:rect b="b" l="l" r="r" t="t"/>
                <a:pathLst>
                  <a:path extrusionOk="0" h="2398" w="2327">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
              <p:cNvSpPr/>
              <p:nvPr/>
            </p:nvSpPr>
            <p:spPr>
              <a:xfrm>
                <a:off x="3767675" y="1591400"/>
                <a:ext cx="52900" cy="52900"/>
              </a:xfrm>
              <a:custGeom>
                <a:rect b="b" l="l" r="r" t="t"/>
                <a:pathLst>
                  <a:path extrusionOk="0" h="2116" w="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
              <p:cNvSpPr/>
              <p:nvPr/>
            </p:nvSpPr>
            <p:spPr>
              <a:xfrm>
                <a:off x="3813500" y="1635475"/>
                <a:ext cx="35275" cy="40550"/>
              </a:xfrm>
              <a:custGeom>
                <a:rect b="b" l="l" r="r" t="t"/>
                <a:pathLst>
                  <a:path extrusionOk="0" h="1622" w="1411">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8"/>
              <p:cNvSpPr/>
              <p:nvPr/>
            </p:nvSpPr>
            <p:spPr>
              <a:xfrm>
                <a:off x="3774725" y="1668950"/>
                <a:ext cx="51125" cy="45825"/>
              </a:xfrm>
              <a:custGeom>
                <a:rect b="b" l="l" r="r" t="t"/>
                <a:pathLst>
                  <a:path extrusionOk="0" h="1833" w="2045">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5" name="Google Shape;425;p8"/>
            <p:cNvSpPr/>
            <p:nvPr/>
          </p:nvSpPr>
          <p:spPr>
            <a:xfrm>
              <a:off x="1177875" y="2516525"/>
              <a:ext cx="652000" cy="1566525"/>
            </a:xfrm>
            <a:custGeom>
              <a:rect b="b" l="l" r="r" t="t"/>
              <a:pathLst>
                <a:path extrusionOk="0" h="62661" w="2608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6" name="Google Shape;426;p8"/>
            <p:cNvGrpSpPr/>
            <p:nvPr/>
          </p:nvGrpSpPr>
          <p:grpSpPr>
            <a:xfrm>
              <a:off x="1583150" y="1350000"/>
              <a:ext cx="216775" cy="269625"/>
              <a:chOff x="3876925" y="1350000"/>
              <a:chExt cx="216775" cy="269625"/>
            </a:xfrm>
          </p:grpSpPr>
          <p:sp>
            <p:nvSpPr>
              <p:cNvPr id="427" name="Google Shape;427;p8"/>
              <p:cNvSpPr/>
              <p:nvPr/>
            </p:nvSpPr>
            <p:spPr>
              <a:xfrm>
                <a:off x="3876925" y="1350000"/>
                <a:ext cx="216775" cy="269625"/>
              </a:xfrm>
              <a:custGeom>
                <a:rect b="b" l="l" r="r" t="t"/>
                <a:pathLst>
                  <a:path extrusionOk="0" h="10785" w="8671">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
              <p:cNvSpPr/>
              <p:nvPr/>
            </p:nvSpPr>
            <p:spPr>
              <a:xfrm>
                <a:off x="3876925" y="1350000"/>
                <a:ext cx="216775" cy="269625"/>
              </a:xfrm>
              <a:custGeom>
                <a:rect b="b" l="l" r="r" t="t"/>
                <a:pathLst>
                  <a:path extrusionOk="0" fill="none" h="10785" w="8671">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
              <p:cNvSpPr/>
              <p:nvPr/>
            </p:nvSpPr>
            <p:spPr>
              <a:xfrm>
                <a:off x="3940375" y="1512125"/>
                <a:ext cx="31725" cy="75800"/>
              </a:xfrm>
              <a:custGeom>
                <a:rect b="b" l="l" r="r" t="t"/>
                <a:pathLst>
                  <a:path extrusionOk="0" fill="none" h="3032" w="1269">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8"/>
              <p:cNvSpPr/>
              <p:nvPr/>
            </p:nvSpPr>
            <p:spPr>
              <a:xfrm>
                <a:off x="3954475" y="1404625"/>
                <a:ext cx="22925" cy="65225"/>
              </a:xfrm>
              <a:custGeom>
                <a:rect b="b" l="l" r="r" t="t"/>
                <a:pathLst>
                  <a:path extrusionOk="0" fill="none" h="2609" w="917">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8"/>
              <p:cNvSpPr/>
              <p:nvPr/>
            </p:nvSpPr>
            <p:spPr>
              <a:xfrm>
                <a:off x="3899850" y="1462775"/>
                <a:ext cx="56400" cy="29975"/>
              </a:xfrm>
              <a:custGeom>
                <a:rect b="b" l="l" r="r" t="t"/>
                <a:pathLst>
                  <a:path extrusionOk="0" fill="none" h="1199" w="2256">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2" name="Google Shape;432;p8"/>
            <p:cNvSpPr/>
            <p:nvPr/>
          </p:nvSpPr>
          <p:spPr>
            <a:xfrm>
              <a:off x="1086250" y="2701550"/>
              <a:ext cx="237900" cy="313675"/>
            </a:xfrm>
            <a:custGeom>
              <a:rect b="b" l="l" r="r" t="t"/>
              <a:pathLst>
                <a:path extrusionOk="0" h="12547" w="9516">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8"/>
            <p:cNvSpPr/>
            <p:nvPr/>
          </p:nvSpPr>
          <p:spPr>
            <a:xfrm>
              <a:off x="924150" y="1106825"/>
              <a:ext cx="244950" cy="345400"/>
            </a:xfrm>
            <a:custGeom>
              <a:rect b="b" l="l" r="r" t="t"/>
              <a:pathLst>
                <a:path extrusionOk="0" h="13816" w="9798">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8"/>
            <p:cNvSpPr/>
            <p:nvPr/>
          </p:nvSpPr>
          <p:spPr>
            <a:xfrm>
              <a:off x="1750550" y="2135900"/>
              <a:ext cx="260825" cy="227350"/>
            </a:xfrm>
            <a:custGeom>
              <a:rect b="b" l="l" r="r" t="t"/>
              <a:pathLst>
                <a:path extrusionOk="0" h="9094" w="10433">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8"/>
            <p:cNvSpPr/>
            <p:nvPr/>
          </p:nvSpPr>
          <p:spPr>
            <a:xfrm>
              <a:off x="1133825" y="238125"/>
              <a:ext cx="246725" cy="246700"/>
            </a:xfrm>
            <a:custGeom>
              <a:rect b="b" l="l" r="r" t="t"/>
              <a:pathLst>
                <a:path extrusionOk="0" h="9868" w="9869">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6" name="Google Shape;436;p8"/>
            <p:cNvGrpSpPr/>
            <p:nvPr/>
          </p:nvGrpSpPr>
          <p:grpSpPr>
            <a:xfrm>
              <a:off x="1863325" y="2900650"/>
              <a:ext cx="206200" cy="244975"/>
              <a:chOff x="4157100" y="2900650"/>
              <a:chExt cx="206200" cy="244975"/>
            </a:xfrm>
          </p:grpSpPr>
          <p:sp>
            <p:nvSpPr>
              <p:cNvPr id="437" name="Google Shape;437;p8"/>
              <p:cNvSpPr/>
              <p:nvPr/>
            </p:nvSpPr>
            <p:spPr>
              <a:xfrm>
                <a:off x="4157100" y="3031050"/>
                <a:ext cx="51125" cy="114575"/>
              </a:xfrm>
              <a:custGeom>
                <a:rect b="b" l="l" r="r" t="t"/>
                <a:pathLst>
                  <a:path extrusionOk="0" h="4583" w="2045">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8"/>
              <p:cNvSpPr/>
              <p:nvPr/>
            </p:nvSpPr>
            <p:spPr>
              <a:xfrm>
                <a:off x="4169450" y="2900650"/>
                <a:ext cx="88125" cy="104000"/>
              </a:xfrm>
              <a:custGeom>
                <a:rect b="b" l="l" r="r" t="t"/>
                <a:pathLst>
                  <a:path extrusionOk="0" h="4160" w="3525">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8"/>
              <p:cNvSpPr/>
              <p:nvPr/>
            </p:nvSpPr>
            <p:spPr>
              <a:xfrm>
                <a:off x="4217025" y="3024000"/>
                <a:ext cx="146275" cy="104000"/>
              </a:xfrm>
              <a:custGeom>
                <a:rect b="b" l="l" r="r" t="t"/>
                <a:pathLst>
                  <a:path extrusionOk="0" h="4160" w="5851">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0" name="Google Shape;440;p8"/>
            <p:cNvGrpSpPr/>
            <p:nvPr/>
          </p:nvGrpSpPr>
          <p:grpSpPr>
            <a:xfrm>
              <a:off x="1923250" y="773800"/>
              <a:ext cx="290750" cy="361250"/>
              <a:chOff x="4217025" y="773800"/>
              <a:chExt cx="290750" cy="361250"/>
            </a:xfrm>
          </p:grpSpPr>
          <p:sp>
            <p:nvSpPr>
              <p:cNvPr id="441" name="Google Shape;441;p8"/>
              <p:cNvSpPr/>
              <p:nvPr/>
            </p:nvSpPr>
            <p:spPr>
              <a:xfrm>
                <a:off x="4231125" y="773800"/>
                <a:ext cx="56400" cy="135700"/>
              </a:xfrm>
              <a:custGeom>
                <a:rect b="b" l="l" r="r" t="t"/>
                <a:pathLst>
                  <a:path extrusionOk="0" h="5428" w="2256">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8"/>
              <p:cNvSpPr/>
              <p:nvPr/>
            </p:nvSpPr>
            <p:spPr>
              <a:xfrm>
                <a:off x="4291025" y="858375"/>
                <a:ext cx="216750" cy="109275"/>
              </a:xfrm>
              <a:custGeom>
                <a:rect b="b" l="l" r="r" t="t"/>
                <a:pathLst>
                  <a:path extrusionOk="0" h="4371" w="867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8"/>
              <p:cNvSpPr/>
              <p:nvPr/>
            </p:nvSpPr>
            <p:spPr>
              <a:xfrm>
                <a:off x="4217025" y="1004625"/>
                <a:ext cx="68750" cy="130425"/>
              </a:xfrm>
              <a:custGeom>
                <a:rect b="b" l="l" r="r" t="t"/>
                <a:pathLst>
                  <a:path extrusionOk="0" h="5217" w="275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8"/>
            <p:cNvGrpSpPr/>
            <p:nvPr/>
          </p:nvGrpSpPr>
          <p:grpSpPr>
            <a:xfrm>
              <a:off x="959375" y="2320925"/>
              <a:ext cx="149800" cy="299575"/>
              <a:chOff x="3253150" y="2320925"/>
              <a:chExt cx="149800" cy="299575"/>
            </a:xfrm>
          </p:grpSpPr>
          <p:sp>
            <p:nvSpPr>
              <p:cNvPr id="445" name="Google Shape;445;p8"/>
              <p:cNvSpPr/>
              <p:nvPr/>
            </p:nvSpPr>
            <p:spPr>
              <a:xfrm>
                <a:off x="3290150" y="2476000"/>
                <a:ext cx="112800" cy="144500"/>
              </a:xfrm>
              <a:custGeom>
                <a:rect b="b" l="l" r="r" t="t"/>
                <a:pathLst>
                  <a:path extrusionOk="0" h="5780" w="4512">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8"/>
              <p:cNvSpPr/>
              <p:nvPr/>
            </p:nvSpPr>
            <p:spPr>
              <a:xfrm>
                <a:off x="3253150" y="2320925"/>
                <a:ext cx="100475" cy="130425"/>
              </a:xfrm>
              <a:custGeom>
                <a:rect b="b" l="l" r="r" t="t"/>
                <a:pathLst>
                  <a:path extrusionOk="0" h="5217" w="4019">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 name="Google Shape;447;p8"/>
            <p:cNvGrpSpPr/>
            <p:nvPr/>
          </p:nvGrpSpPr>
          <p:grpSpPr>
            <a:xfrm>
              <a:off x="1193750" y="3986125"/>
              <a:ext cx="766525" cy="1452000"/>
              <a:chOff x="3487525" y="3986125"/>
              <a:chExt cx="766525" cy="1452000"/>
            </a:xfrm>
          </p:grpSpPr>
          <p:sp>
            <p:nvSpPr>
              <p:cNvPr id="448" name="Google Shape;448;p8"/>
              <p:cNvSpPr/>
              <p:nvPr/>
            </p:nvSpPr>
            <p:spPr>
              <a:xfrm>
                <a:off x="3506900" y="3986125"/>
                <a:ext cx="747150" cy="1452000"/>
              </a:xfrm>
              <a:custGeom>
                <a:rect b="b" l="l" r="r" t="t"/>
                <a:pathLst>
                  <a:path extrusionOk="0" h="58080" w="29886">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8"/>
              <p:cNvSpPr/>
              <p:nvPr/>
            </p:nvSpPr>
            <p:spPr>
              <a:xfrm>
                <a:off x="3501600" y="4357925"/>
                <a:ext cx="151575" cy="297825"/>
              </a:xfrm>
              <a:custGeom>
                <a:rect b="b" l="l" r="r" t="t"/>
                <a:pathLst>
                  <a:path extrusionOk="0" h="11913" w="606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8"/>
              <p:cNvSpPr/>
              <p:nvPr/>
            </p:nvSpPr>
            <p:spPr>
              <a:xfrm>
                <a:off x="3487525" y="4421350"/>
                <a:ext cx="82825" cy="112800"/>
              </a:xfrm>
              <a:custGeom>
                <a:rect b="b" l="l" r="r" t="t"/>
                <a:pathLst>
                  <a:path extrusionOk="0" h="4512" w="3313">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8"/>
              <p:cNvSpPr/>
              <p:nvPr/>
            </p:nvSpPr>
            <p:spPr>
              <a:xfrm>
                <a:off x="3621425" y="4657475"/>
                <a:ext cx="89900" cy="84625"/>
              </a:xfrm>
              <a:custGeom>
                <a:rect b="b" l="l" r="r" t="t"/>
                <a:pathLst>
                  <a:path extrusionOk="0" h="3385" w="3596">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2" name="Google Shape;452;p8"/>
            <p:cNvSpPr/>
            <p:nvPr/>
          </p:nvSpPr>
          <p:spPr>
            <a:xfrm>
              <a:off x="1660700" y="3957925"/>
              <a:ext cx="244950" cy="246725"/>
            </a:xfrm>
            <a:custGeom>
              <a:rect b="b" l="l" r="r" t="t"/>
              <a:pathLst>
                <a:path extrusionOk="0" h="9869" w="9798">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8"/>
            <p:cNvSpPr/>
            <p:nvPr/>
          </p:nvSpPr>
          <p:spPr>
            <a:xfrm>
              <a:off x="971725" y="3707700"/>
              <a:ext cx="220275" cy="341875"/>
            </a:xfrm>
            <a:custGeom>
              <a:rect b="b" l="l" r="r" t="t"/>
              <a:pathLst>
                <a:path extrusionOk="0" h="13675" w="8811">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8"/>
            <p:cNvSpPr/>
            <p:nvPr/>
          </p:nvSpPr>
          <p:spPr>
            <a:xfrm>
              <a:off x="2016625" y="4890075"/>
              <a:ext cx="119850" cy="586800"/>
            </a:xfrm>
            <a:custGeom>
              <a:rect b="b" l="l" r="r" t="t"/>
              <a:pathLst>
                <a:path extrusionOk="0" h="23472" w="4794">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5" name="Google Shape;455;p8"/>
            <p:cNvGrpSpPr/>
            <p:nvPr/>
          </p:nvGrpSpPr>
          <p:grpSpPr>
            <a:xfrm>
              <a:off x="1216650" y="5036325"/>
              <a:ext cx="169175" cy="269650"/>
              <a:chOff x="3510425" y="5036325"/>
              <a:chExt cx="169175" cy="269650"/>
            </a:xfrm>
          </p:grpSpPr>
          <p:sp>
            <p:nvSpPr>
              <p:cNvPr id="456" name="Google Shape;456;p8"/>
              <p:cNvSpPr/>
              <p:nvPr/>
            </p:nvSpPr>
            <p:spPr>
              <a:xfrm>
                <a:off x="3510425" y="5105050"/>
                <a:ext cx="86350" cy="77575"/>
              </a:xfrm>
              <a:custGeom>
                <a:rect b="b" l="l" r="r" t="t"/>
                <a:pathLst>
                  <a:path extrusionOk="0" h="3103" w="3454">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8"/>
              <p:cNvSpPr/>
              <p:nvPr/>
            </p:nvSpPr>
            <p:spPr>
              <a:xfrm>
                <a:off x="3602050" y="5157925"/>
                <a:ext cx="66975" cy="63450"/>
              </a:xfrm>
              <a:custGeom>
                <a:rect b="b" l="l" r="r" t="t"/>
                <a:pathLst>
                  <a:path extrusionOk="0" h="2538" w="2679">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8"/>
              <p:cNvSpPr/>
              <p:nvPr/>
            </p:nvSpPr>
            <p:spPr>
              <a:xfrm>
                <a:off x="3538625" y="5221350"/>
                <a:ext cx="82825" cy="84625"/>
              </a:xfrm>
              <a:custGeom>
                <a:rect b="b" l="l" r="r" t="t"/>
                <a:pathLst>
                  <a:path extrusionOk="0" h="3385" w="3313">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8"/>
              <p:cNvSpPr/>
              <p:nvPr/>
            </p:nvSpPr>
            <p:spPr>
              <a:xfrm>
                <a:off x="3640825" y="5036325"/>
                <a:ext cx="38775" cy="42325"/>
              </a:xfrm>
              <a:custGeom>
                <a:rect b="b" l="l" r="r" t="t"/>
                <a:pathLst>
                  <a:path extrusionOk="0" h="1693" w="1551">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0" name="Google Shape;460;p8"/>
          <p:cNvGrpSpPr/>
          <p:nvPr/>
        </p:nvGrpSpPr>
        <p:grpSpPr>
          <a:xfrm rot="-9319279">
            <a:off x="452001" y="791962"/>
            <a:ext cx="291914" cy="362696"/>
            <a:chOff x="4217025" y="773800"/>
            <a:chExt cx="290750" cy="361250"/>
          </a:xfrm>
        </p:grpSpPr>
        <p:sp>
          <p:nvSpPr>
            <p:cNvPr id="461" name="Google Shape;461;p8"/>
            <p:cNvSpPr/>
            <p:nvPr/>
          </p:nvSpPr>
          <p:spPr>
            <a:xfrm>
              <a:off x="4231125" y="773800"/>
              <a:ext cx="56400" cy="135700"/>
            </a:xfrm>
            <a:custGeom>
              <a:rect b="b" l="l" r="r" t="t"/>
              <a:pathLst>
                <a:path extrusionOk="0" h="5428" w="2256">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8"/>
            <p:cNvSpPr/>
            <p:nvPr/>
          </p:nvSpPr>
          <p:spPr>
            <a:xfrm>
              <a:off x="4291025" y="858375"/>
              <a:ext cx="216750" cy="109275"/>
            </a:xfrm>
            <a:custGeom>
              <a:rect b="b" l="l" r="r" t="t"/>
              <a:pathLst>
                <a:path extrusionOk="0" h="4371" w="867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8"/>
            <p:cNvSpPr/>
            <p:nvPr/>
          </p:nvSpPr>
          <p:spPr>
            <a:xfrm>
              <a:off x="4217025" y="1004625"/>
              <a:ext cx="68750" cy="130425"/>
            </a:xfrm>
            <a:custGeom>
              <a:rect b="b" l="l" r="r" t="t"/>
              <a:pathLst>
                <a:path extrusionOk="0" h="5217" w="275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TITLE_ONLY_1">
    <p:bg>
      <p:bgPr>
        <a:solidFill>
          <a:srgbClr val="D9D9D9"/>
        </a:solidFill>
      </p:bgPr>
    </p:bg>
    <p:spTree>
      <p:nvGrpSpPr>
        <p:cNvPr id="464" name="Shape 464"/>
        <p:cNvGrpSpPr/>
        <p:nvPr/>
      </p:nvGrpSpPr>
      <p:grpSpPr>
        <a:xfrm>
          <a:off x="0" y="0"/>
          <a:ext cx="0" cy="0"/>
          <a:chOff x="0" y="0"/>
          <a:chExt cx="0" cy="0"/>
        </a:xfrm>
      </p:grpSpPr>
      <p:grpSp>
        <p:nvGrpSpPr>
          <p:cNvPr id="465" name="Google Shape;465;p9"/>
          <p:cNvGrpSpPr/>
          <p:nvPr/>
        </p:nvGrpSpPr>
        <p:grpSpPr>
          <a:xfrm>
            <a:off x="7964874" y="-76203"/>
            <a:ext cx="1026725" cy="3854148"/>
            <a:chOff x="818425" y="238125"/>
            <a:chExt cx="1395575" cy="5238750"/>
          </a:xfrm>
        </p:grpSpPr>
        <p:sp>
          <p:nvSpPr>
            <p:cNvPr id="466" name="Google Shape;466;p9"/>
            <p:cNvSpPr/>
            <p:nvPr/>
          </p:nvSpPr>
          <p:spPr>
            <a:xfrm>
              <a:off x="1253650" y="245150"/>
              <a:ext cx="731300" cy="1178875"/>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7" name="Google Shape;467;p9"/>
            <p:cNvGrpSpPr/>
            <p:nvPr/>
          </p:nvGrpSpPr>
          <p:grpSpPr>
            <a:xfrm>
              <a:off x="818425" y="1334150"/>
              <a:ext cx="925100" cy="1370950"/>
              <a:chOff x="3112200" y="1334150"/>
              <a:chExt cx="925100" cy="1370950"/>
            </a:xfrm>
          </p:grpSpPr>
          <p:sp>
            <p:nvSpPr>
              <p:cNvPr id="468" name="Google Shape;468;p9"/>
              <p:cNvSpPr/>
              <p:nvPr/>
            </p:nvSpPr>
            <p:spPr>
              <a:xfrm>
                <a:off x="3173850" y="1334150"/>
                <a:ext cx="819400" cy="1279300"/>
              </a:xfrm>
              <a:custGeom>
                <a:rect b="b" l="l" r="r" t="t"/>
                <a:pathLst>
                  <a:path extrusionOk="0" h="51172" w="32776">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9"/>
              <p:cNvSpPr/>
              <p:nvPr/>
            </p:nvSpPr>
            <p:spPr>
              <a:xfrm>
                <a:off x="3757125" y="2555275"/>
                <a:ext cx="58150" cy="59950"/>
              </a:xfrm>
              <a:custGeom>
                <a:rect b="b" l="l" r="r" t="t"/>
                <a:pathLst>
                  <a:path extrusionOk="0" h="2398" w="2326">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9"/>
              <p:cNvSpPr/>
              <p:nvPr/>
            </p:nvSpPr>
            <p:spPr>
              <a:xfrm>
                <a:off x="3764150" y="2631050"/>
                <a:ext cx="75800" cy="74050"/>
              </a:xfrm>
              <a:custGeom>
                <a:rect b="b" l="l" r="r" t="t"/>
                <a:pathLst>
                  <a:path extrusionOk="0" h="2962" w="303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9"/>
              <p:cNvSpPr/>
              <p:nvPr/>
            </p:nvSpPr>
            <p:spPr>
              <a:xfrm>
                <a:off x="3852275" y="2620475"/>
                <a:ext cx="65200" cy="68750"/>
              </a:xfrm>
              <a:custGeom>
                <a:rect b="b" l="l" r="r" t="t"/>
                <a:pathLst>
                  <a:path extrusionOk="0" h="2750" w="2608">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9"/>
              <p:cNvSpPr/>
              <p:nvPr/>
            </p:nvSpPr>
            <p:spPr>
              <a:xfrm>
                <a:off x="3883975" y="2544725"/>
                <a:ext cx="67000" cy="68725"/>
              </a:xfrm>
              <a:custGeom>
                <a:rect b="b" l="l" r="r" t="t"/>
                <a:pathLst>
                  <a:path extrusionOk="0" h="2749" w="268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9"/>
              <p:cNvSpPr/>
              <p:nvPr/>
            </p:nvSpPr>
            <p:spPr>
              <a:xfrm>
                <a:off x="3876925" y="2454850"/>
                <a:ext cx="56425" cy="61700"/>
              </a:xfrm>
              <a:custGeom>
                <a:rect b="b" l="l" r="r" t="t"/>
                <a:pathLst>
                  <a:path extrusionOk="0" h="2468" w="2257">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9"/>
              <p:cNvSpPr/>
              <p:nvPr/>
            </p:nvSpPr>
            <p:spPr>
              <a:xfrm>
                <a:off x="3674300" y="2435450"/>
                <a:ext cx="45825" cy="47625"/>
              </a:xfrm>
              <a:custGeom>
                <a:rect b="b" l="l" r="r" t="t"/>
                <a:pathLst>
                  <a:path extrusionOk="0" h="1905" w="1833">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9"/>
              <p:cNvSpPr/>
              <p:nvPr/>
            </p:nvSpPr>
            <p:spPr>
              <a:xfrm>
                <a:off x="3834650" y="2060125"/>
                <a:ext cx="72275" cy="61700"/>
              </a:xfrm>
              <a:custGeom>
                <a:rect b="b" l="l" r="r" t="t"/>
                <a:pathLst>
                  <a:path extrusionOk="0" h="2468" w="2891">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9"/>
              <p:cNvSpPr/>
              <p:nvPr/>
            </p:nvSpPr>
            <p:spPr>
              <a:xfrm>
                <a:off x="3973850" y="1963225"/>
                <a:ext cx="63450" cy="66975"/>
              </a:xfrm>
              <a:custGeom>
                <a:rect b="b" l="l" r="r" t="t"/>
                <a:pathLst>
                  <a:path extrusionOk="0" h="2679" w="2538">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9"/>
              <p:cNvSpPr/>
              <p:nvPr/>
            </p:nvSpPr>
            <p:spPr>
              <a:xfrm>
                <a:off x="3942125" y="1933250"/>
                <a:ext cx="51125" cy="42325"/>
              </a:xfrm>
              <a:custGeom>
                <a:rect b="b" l="l" r="r" t="t"/>
                <a:pathLst>
                  <a:path extrusionOk="0" h="1693" w="2045">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9"/>
              <p:cNvSpPr/>
              <p:nvPr/>
            </p:nvSpPr>
            <p:spPr>
              <a:xfrm>
                <a:off x="3353600" y="2167625"/>
                <a:ext cx="51125" cy="51125"/>
              </a:xfrm>
              <a:custGeom>
                <a:rect b="b" l="l" r="r" t="t"/>
                <a:pathLst>
                  <a:path extrusionOk="0" h="2045" w="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9"/>
              <p:cNvSpPr/>
              <p:nvPr/>
            </p:nvSpPr>
            <p:spPr>
              <a:xfrm>
                <a:off x="3411750" y="2151775"/>
                <a:ext cx="31725" cy="24675"/>
              </a:xfrm>
              <a:custGeom>
                <a:rect b="b" l="l" r="r" t="t"/>
                <a:pathLst>
                  <a:path extrusionOk="0" h="987" w="1269">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9"/>
              <p:cNvSpPr/>
              <p:nvPr/>
            </p:nvSpPr>
            <p:spPr>
              <a:xfrm>
                <a:off x="3112200" y="1920925"/>
                <a:ext cx="54625" cy="54650"/>
              </a:xfrm>
              <a:custGeom>
                <a:rect b="b" l="l" r="r" t="t"/>
                <a:pathLst>
                  <a:path extrusionOk="0" h="2186" w="2185">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9"/>
              <p:cNvSpPr/>
              <p:nvPr/>
            </p:nvSpPr>
            <p:spPr>
              <a:xfrm>
                <a:off x="3150950" y="1836350"/>
                <a:ext cx="75800" cy="70500"/>
              </a:xfrm>
              <a:custGeom>
                <a:rect b="b" l="l" r="r" t="t"/>
                <a:pathLst>
                  <a:path extrusionOk="0" h="2820" w="3032">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9"/>
              <p:cNvSpPr/>
              <p:nvPr/>
            </p:nvSpPr>
            <p:spPr>
              <a:xfrm>
                <a:off x="3182675" y="1952650"/>
                <a:ext cx="40550" cy="38775"/>
              </a:xfrm>
              <a:custGeom>
                <a:rect b="b" l="l" r="r" t="t"/>
                <a:pathLst>
                  <a:path extrusionOk="0" h="1551" w="1622">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9"/>
              <p:cNvSpPr/>
              <p:nvPr/>
            </p:nvSpPr>
            <p:spPr>
              <a:xfrm>
                <a:off x="3709525" y="1667175"/>
                <a:ext cx="58175" cy="59950"/>
              </a:xfrm>
              <a:custGeom>
                <a:rect b="b" l="l" r="r" t="t"/>
                <a:pathLst>
                  <a:path extrusionOk="0" h="2398" w="2327">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9"/>
              <p:cNvSpPr/>
              <p:nvPr/>
            </p:nvSpPr>
            <p:spPr>
              <a:xfrm>
                <a:off x="3767675" y="1591400"/>
                <a:ext cx="52900" cy="52900"/>
              </a:xfrm>
              <a:custGeom>
                <a:rect b="b" l="l" r="r" t="t"/>
                <a:pathLst>
                  <a:path extrusionOk="0" h="2116" w="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9"/>
              <p:cNvSpPr/>
              <p:nvPr/>
            </p:nvSpPr>
            <p:spPr>
              <a:xfrm>
                <a:off x="3813500" y="1635475"/>
                <a:ext cx="35275" cy="40550"/>
              </a:xfrm>
              <a:custGeom>
                <a:rect b="b" l="l" r="r" t="t"/>
                <a:pathLst>
                  <a:path extrusionOk="0" h="1622" w="1411">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9"/>
              <p:cNvSpPr/>
              <p:nvPr/>
            </p:nvSpPr>
            <p:spPr>
              <a:xfrm>
                <a:off x="3774725" y="1668950"/>
                <a:ext cx="51125" cy="45825"/>
              </a:xfrm>
              <a:custGeom>
                <a:rect b="b" l="l" r="r" t="t"/>
                <a:pathLst>
                  <a:path extrusionOk="0" h="1833" w="2045">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7" name="Google Shape;487;p9"/>
            <p:cNvSpPr/>
            <p:nvPr/>
          </p:nvSpPr>
          <p:spPr>
            <a:xfrm>
              <a:off x="1177875" y="2516525"/>
              <a:ext cx="652000" cy="1566525"/>
            </a:xfrm>
            <a:custGeom>
              <a:rect b="b" l="l" r="r" t="t"/>
              <a:pathLst>
                <a:path extrusionOk="0" h="62661" w="2608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8" name="Google Shape;488;p9"/>
            <p:cNvGrpSpPr/>
            <p:nvPr/>
          </p:nvGrpSpPr>
          <p:grpSpPr>
            <a:xfrm>
              <a:off x="1583150" y="1350000"/>
              <a:ext cx="216775" cy="269625"/>
              <a:chOff x="3876925" y="1350000"/>
              <a:chExt cx="216775" cy="269625"/>
            </a:xfrm>
          </p:grpSpPr>
          <p:sp>
            <p:nvSpPr>
              <p:cNvPr id="489" name="Google Shape;489;p9"/>
              <p:cNvSpPr/>
              <p:nvPr/>
            </p:nvSpPr>
            <p:spPr>
              <a:xfrm>
                <a:off x="3876925" y="1350000"/>
                <a:ext cx="216775" cy="269625"/>
              </a:xfrm>
              <a:custGeom>
                <a:rect b="b" l="l" r="r" t="t"/>
                <a:pathLst>
                  <a:path extrusionOk="0" h="10785" w="8671">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9"/>
              <p:cNvSpPr/>
              <p:nvPr/>
            </p:nvSpPr>
            <p:spPr>
              <a:xfrm>
                <a:off x="3876925" y="1350000"/>
                <a:ext cx="216775" cy="269625"/>
              </a:xfrm>
              <a:custGeom>
                <a:rect b="b" l="l" r="r" t="t"/>
                <a:pathLst>
                  <a:path extrusionOk="0" fill="none" h="10785" w="8671">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9"/>
              <p:cNvSpPr/>
              <p:nvPr/>
            </p:nvSpPr>
            <p:spPr>
              <a:xfrm>
                <a:off x="3940375" y="1512125"/>
                <a:ext cx="31725" cy="75800"/>
              </a:xfrm>
              <a:custGeom>
                <a:rect b="b" l="l" r="r" t="t"/>
                <a:pathLst>
                  <a:path extrusionOk="0" fill="none" h="3032" w="1269">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9"/>
              <p:cNvSpPr/>
              <p:nvPr/>
            </p:nvSpPr>
            <p:spPr>
              <a:xfrm>
                <a:off x="3954475" y="1404625"/>
                <a:ext cx="22925" cy="65225"/>
              </a:xfrm>
              <a:custGeom>
                <a:rect b="b" l="l" r="r" t="t"/>
                <a:pathLst>
                  <a:path extrusionOk="0" fill="none" h="2609" w="917">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9"/>
              <p:cNvSpPr/>
              <p:nvPr/>
            </p:nvSpPr>
            <p:spPr>
              <a:xfrm>
                <a:off x="3899850" y="1462775"/>
                <a:ext cx="56400" cy="29975"/>
              </a:xfrm>
              <a:custGeom>
                <a:rect b="b" l="l" r="r" t="t"/>
                <a:pathLst>
                  <a:path extrusionOk="0" fill="none" h="1199" w="2256">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4" name="Google Shape;494;p9"/>
            <p:cNvSpPr/>
            <p:nvPr/>
          </p:nvSpPr>
          <p:spPr>
            <a:xfrm>
              <a:off x="1086250" y="2701550"/>
              <a:ext cx="237900" cy="313675"/>
            </a:xfrm>
            <a:custGeom>
              <a:rect b="b" l="l" r="r" t="t"/>
              <a:pathLst>
                <a:path extrusionOk="0" h="12547" w="9516">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9"/>
            <p:cNvSpPr/>
            <p:nvPr/>
          </p:nvSpPr>
          <p:spPr>
            <a:xfrm>
              <a:off x="924150" y="1106825"/>
              <a:ext cx="244950" cy="345400"/>
            </a:xfrm>
            <a:custGeom>
              <a:rect b="b" l="l" r="r" t="t"/>
              <a:pathLst>
                <a:path extrusionOk="0" h="13816" w="9798">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9"/>
            <p:cNvSpPr/>
            <p:nvPr/>
          </p:nvSpPr>
          <p:spPr>
            <a:xfrm>
              <a:off x="1750550" y="2135900"/>
              <a:ext cx="260825" cy="227350"/>
            </a:xfrm>
            <a:custGeom>
              <a:rect b="b" l="l" r="r" t="t"/>
              <a:pathLst>
                <a:path extrusionOk="0" h="9094" w="10433">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9"/>
            <p:cNvSpPr/>
            <p:nvPr/>
          </p:nvSpPr>
          <p:spPr>
            <a:xfrm>
              <a:off x="1133825" y="238125"/>
              <a:ext cx="246725" cy="246700"/>
            </a:xfrm>
            <a:custGeom>
              <a:rect b="b" l="l" r="r" t="t"/>
              <a:pathLst>
                <a:path extrusionOk="0" h="9868" w="9869">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8" name="Google Shape;498;p9"/>
            <p:cNvGrpSpPr/>
            <p:nvPr/>
          </p:nvGrpSpPr>
          <p:grpSpPr>
            <a:xfrm>
              <a:off x="1863325" y="2900650"/>
              <a:ext cx="206200" cy="244975"/>
              <a:chOff x="4157100" y="2900650"/>
              <a:chExt cx="206200" cy="244975"/>
            </a:xfrm>
          </p:grpSpPr>
          <p:sp>
            <p:nvSpPr>
              <p:cNvPr id="499" name="Google Shape;499;p9"/>
              <p:cNvSpPr/>
              <p:nvPr/>
            </p:nvSpPr>
            <p:spPr>
              <a:xfrm>
                <a:off x="4157100" y="3031050"/>
                <a:ext cx="51125" cy="114575"/>
              </a:xfrm>
              <a:custGeom>
                <a:rect b="b" l="l" r="r" t="t"/>
                <a:pathLst>
                  <a:path extrusionOk="0" h="4583" w="2045">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9"/>
              <p:cNvSpPr/>
              <p:nvPr/>
            </p:nvSpPr>
            <p:spPr>
              <a:xfrm>
                <a:off x="4169450" y="2900650"/>
                <a:ext cx="88125" cy="104000"/>
              </a:xfrm>
              <a:custGeom>
                <a:rect b="b" l="l" r="r" t="t"/>
                <a:pathLst>
                  <a:path extrusionOk="0" h="4160" w="3525">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9"/>
              <p:cNvSpPr/>
              <p:nvPr/>
            </p:nvSpPr>
            <p:spPr>
              <a:xfrm>
                <a:off x="4217025" y="3024000"/>
                <a:ext cx="146275" cy="104000"/>
              </a:xfrm>
              <a:custGeom>
                <a:rect b="b" l="l" r="r" t="t"/>
                <a:pathLst>
                  <a:path extrusionOk="0" h="4160" w="5851">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 name="Google Shape;502;p9"/>
            <p:cNvGrpSpPr/>
            <p:nvPr/>
          </p:nvGrpSpPr>
          <p:grpSpPr>
            <a:xfrm>
              <a:off x="1923250" y="773800"/>
              <a:ext cx="290750" cy="361250"/>
              <a:chOff x="4217025" y="773800"/>
              <a:chExt cx="290750" cy="361250"/>
            </a:xfrm>
          </p:grpSpPr>
          <p:sp>
            <p:nvSpPr>
              <p:cNvPr id="503" name="Google Shape;503;p9"/>
              <p:cNvSpPr/>
              <p:nvPr/>
            </p:nvSpPr>
            <p:spPr>
              <a:xfrm>
                <a:off x="4231125" y="773800"/>
                <a:ext cx="56400" cy="135700"/>
              </a:xfrm>
              <a:custGeom>
                <a:rect b="b" l="l" r="r" t="t"/>
                <a:pathLst>
                  <a:path extrusionOk="0" h="5428" w="2256">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9"/>
              <p:cNvSpPr/>
              <p:nvPr/>
            </p:nvSpPr>
            <p:spPr>
              <a:xfrm>
                <a:off x="4291025" y="858375"/>
                <a:ext cx="216750" cy="109275"/>
              </a:xfrm>
              <a:custGeom>
                <a:rect b="b" l="l" r="r" t="t"/>
                <a:pathLst>
                  <a:path extrusionOk="0" h="4371" w="867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9"/>
              <p:cNvSpPr/>
              <p:nvPr/>
            </p:nvSpPr>
            <p:spPr>
              <a:xfrm>
                <a:off x="4217025" y="1004625"/>
                <a:ext cx="68750" cy="130425"/>
              </a:xfrm>
              <a:custGeom>
                <a:rect b="b" l="l" r="r" t="t"/>
                <a:pathLst>
                  <a:path extrusionOk="0" h="5217" w="275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9"/>
            <p:cNvGrpSpPr/>
            <p:nvPr/>
          </p:nvGrpSpPr>
          <p:grpSpPr>
            <a:xfrm>
              <a:off x="959375" y="2320925"/>
              <a:ext cx="149800" cy="299575"/>
              <a:chOff x="3253150" y="2320925"/>
              <a:chExt cx="149800" cy="299575"/>
            </a:xfrm>
          </p:grpSpPr>
          <p:sp>
            <p:nvSpPr>
              <p:cNvPr id="507" name="Google Shape;507;p9"/>
              <p:cNvSpPr/>
              <p:nvPr/>
            </p:nvSpPr>
            <p:spPr>
              <a:xfrm>
                <a:off x="3290150" y="2476000"/>
                <a:ext cx="112800" cy="144500"/>
              </a:xfrm>
              <a:custGeom>
                <a:rect b="b" l="l" r="r" t="t"/>
                <a:pathLst>
                  <a:path extrusionOk="0" h="5780" w="4512">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9"/>
              <p:cNvSpPr/>
              <p:nvPr/>
            </p:nvSpPr>
            <p:spPr>
              <a:xfrm>
                <a:off x="3253150" y="2320925"/>
                <a:ext cx="100475" cy="130425"/>
              </a:xfrm>
              <a:custGeom>
                <a:rect b="b" l="l" r="r" t="t"/>
                <a:pathLst>
                  <a:path extrusionOk="0" h="5217" w="4019">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p9"/>
            <p:cNvGrpSpPr/>
            <p:nvPr/>
          </p:nvGrpSpPr>
          <p:grpSpPr>
            <a:xfrm>
              <a:off x="1193750" y="3986125"/>
              <a:ext cx="766525" cy="1452000"/>
              <a:chOff x="3487525" y="3986125"/>
              <a:chExt cx="766525" cy="1452000"/>
            </a:xfrm>
          </p:grpSpPr>
          <p:sp>
            <p:nvSpPr>
              <p:cNvPr id="510" name="Google Shape;510;p9"/>
              <p:cNvSpPr/>
              <p:nvPr/>
            </p:nvSpPr>
            <p:spPr>
              <a:xfrm>
                <a:off x="3506900" y="3986125"/>
                <a:ext cx="747150" cy="1452000"/>
              </a:xfrm>
              <a:custGeom>
                <a:rect b="b" l="l" r="r" t="t"/>
                <a:pathLst>
                  <a:path extrusionOk="0" h="58080" w="29886">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9"/>
              <p:cNvSpPr/>
              <p:nvPr/>
            </p:nvSpPr>
            <p:spPr>
              <a:xfrm>
                <a:off x="3501600" y="4357925"/>
                <a:ext cx="151575" cy="297825"/>
              </a:xfrm>
              <a:custGeom>
                <a:rect b="b" l="l" r="r" t="t"/>
                <a:pathLst>
                  <a:path extrusionOk="0" h="11913" w="606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9"/>
              <p:cNvSpPr/>
              <p:nvPr/>
            </p:nvSpPr>
            <p:spPr>
              <a:xfrm>
                <a:off x="3487525" y="4421350"/>
                <a:ext cx="82825" cy="112800"/>
              </a:xfrm>
              <a:custGeom>
                <a:rect b="b" l="l" r="r" t="t"/>
                <a:pathLst>
                  <a:path extrusionOk="0" h="4512" w="3313">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9"/>
              <p:cNvSpPr/>
              <p:nvPr/>
            </p:nvSpPr>
            <p:spPr>
              <a:xfrm>
                <a:off x="3621425" y="4657475"/>
                <a:ext cx="89900" cy="84625"/>
              </a:xfrm>
              <a:custGeom>
                <a:rect b="b" l="l" r="r" t="t"/>
                <a:pathLst>
                  <a:path extrusionOk="0" h="3385" w="3596">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4" name="Google Shape;514;p9"/>
            <p:cNvSpPr/>
            <p:nvPr/>
          </p:nvSpPr>
          <p:spPr>
            <a:xfrm>
              <a:off x="1660700" y="3957925"/>
              <a:ext cx="244950" cy="246725"/>
            </a:xfrm>
            <a:custGeom>
              <a:rect b="b" l="l" r="r" t="t"/>
              <a:pathLst>
                <a:path extrusionOk="0" h="9869" w="9798">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9"/>
            <p:cNvSpPr/>
            <p:nvPr/>
          </p:nvSpPr>
          <p:spPr>
            <a:xfrm>
              <a:off x="971725" y="3707700"/>
              <a:ext cx="220275" cy="341875"/>
            </a:xfrm>
            <a:custGeom>
              <a:rect b="b" l="l" r="r" t="t"/>
              <a:pathLst>
                <a:path extrusionOk="0" h="13675" w="8811">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9"/>
            <p:cNvSpPr/>
            <p:nvPr/>
          </p:nvSpPr>
          <p:spPr>
            <a:xfrm>
              <a:off x="2016625" y="4890075"/>
              <a:ext cx="119850" cy="586800"/>
            </a:xfrm>
            <a:custGeom>
              <a:rect b="b" l="l" r="r" t="t"/>
              <a:pathLst>
                <a:path extrusionOk="0" h="23472" w="4794">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7" name="Google Shape;517;p9"/>
            <p:cNvGrpSpPr/>
            <p:nvPr/>
          </p:nvGrpSpPr>
          <p:grpSpPr>
            <a:xfrm>
              <a:off x="1216650" y="5036325"/>
              <a:ext cx="169175" cy="269650"/>
              <a:chOff x="3510425" y="5036325"/>
              <a:chExt cx="169175" cy="269650"/>
            </a:xfrm>
          </p:grpSpPr>
          <p:sp>
            <p:nvSpPr>
              <p:cNvPr id="518" name="Google Shape;518;p9"/>
              <p:cNvSpPr/>
              <p:nvPr/>
            </p:nvSpPr>
            <p:spPr>
              <a:xfrm>
                <a:off x="3510425" y="5105050"/>
                <a:ext cx="86350" cy="77575"/>
              </a:xfrm>
              <a:custGeom>
                <a:rect b="b" l="l" r="r" t="t"/>
                <a:pathLst>
                  <a:path extrusionOk="0" h="3103" w="3454">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9"/>
              <p:cNvSpPr/>
              <p:nvPr/>
            </p:nvSpPr>
            <p:spPr>
              <a:xfrm>
                <a:off x="3602050" y="5157925"/>
                <a:ext cx="66975" cy="63450"/>
              </a:xfrm>
              <a:custGeom>
                <a:rect b="b" l="l" r="r" t="t"/>
                <a:pathLst>
                  <a:path extrusionOk="0" h="2538" w="2679">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9"/>
              <p:cNvSpPr/>
              <p:nvPr/>
            </p:nvSpPr>
            <p:spPr>
              <a:xfrm>
                <a:off x="3538625" y="5221350"/>
                <a:ext cx="82825" cy="84625"/>
              </a:xfrm>
              <a:custGeom>
                <a:rect b="b" l="l" r="r" t="t"/>
                <a:pathLst>
                  <a:path extrusionOk="0" h="3385" w="3313">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9"/>
              <p:cNvSpPr/>
              <p:nvPr/>
            </p:nvSpPr>
            <p:spPr>
              <a:xfrm>
                <a:off x="3640825" y="5036325"/>
                <a:ext cx="38775" cy="42325"/>
              </a:xfrm>
              <a:custGeom>
                <a:rect b="b" l="l" r="r" t="t"/>
                <a:pathLst>
                  <a:path extrusionOk="0" h="1693" w="1551">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2" name="Google Shape;522;p9"/>
          <p:cNvGrpSpPr/>
          <p:nvPr/>
        </p:nvGrpSpPr>
        <p:grpSpPr>
          <a:xfrm rot="10800000">
            <a:off x="152399" y="1365547"/>
            <a:ext cx="1026725" cy="3854148"/>
            <a:chOff x="818425" y="238125"/>
            <a:chExt cx="1395575" cy="5238750"/>
          </a:xfrm>
        </p:grpSpPr>
        <p:sp>
          <p:nvSpPr>
            <p:cNvPr id="523" name="Google Shape;523;p9"/>
            <p:cNvSpPr/>
            <p:nvPr/>
          </p:nvSpPr>
          <p:spPr>
            <a:xfrm>
              <a:off x="1253650" y="245150"/>
              <a:ext cx="731300" cy="1178875"/>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4" name="Google Shape;524;p9"/>
            <p:cNvGrpSpPr/>
            <p:nvPr/>
          </p:nvGrpSpPr>
          <p:grpSpPr>
            <a:xfrm>
              <a:off x="818425" y="1334150"/>
              <a:ext cx="925100" cy="1370950"/>
              <a:chOff x="3112200" y="1334150"/>
              <a:chExt cx="925100" cy="1370950"/>
            </a:xfrm>
          </p:grpSpPr>
          <p:sp>
            <p:nvSpPr>
              <p:cNvPr id="525" name="Google Shape;525;p9"/>
              <p:cNvSpPr/>
              <p:nvPr/>
            </p:nvSpPr>
            <p:spPr>
              <a:xfrm>
                <a:off x="3173850" y="1334150"/>
                <a:ext cx="819400" cy="1279300"/>
              </a:xfrm>
              <a:custGeom>
                <a:rect b="b" l="l" r="r" t="t"/>
                <a:pathLst>
                  <a:path extrusionOk="0" h="51172" w="32776">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9"/>
              <p:cNvSpPr/>
              <p:nvPr/>
            </p:nvSpPr>
            <p:spPr>
              <a:xfrm>
                <a:off x="3757125" y="2555275"/>
                <a:ext cx="58150" cy="59950"/>
              </a:xfrm>
              <a:custGeom>
                <a:rect b="b" l="l" r="r" t="t"/>
                <a:pathLst>
                  <a:path extrusionOk="0" h="2398" w="2326">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9"/>
              <p:cNvSpPr/>
              <p:nvPr/>
            </p:nvSpPr>
            <p:spPr>
              <a:xfrm>
                <a:off x="3764150" y="2631050"/>
                <a:ext cx="75800" cy="74050"/>
              </a:xfrm>
              <a:custGeom>
                <a:rect b="b" l="l" r="r" t="t"/>
                <a:pathLst>
                  <a:path extrusionOk="0" h="2962" w="303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9"/>
              <p:cNvSpPr/>
              <p:nvPr/>
            </p:nvSpPr>
            <p:spPr>
              <a:xfrm>
                <a:off x="3852275" y="2620475"/>
                <a:ext cx="65200" cy="68750"/>
              </a:xfrm>
              <a:custGeom>
                <a:rect b="b" l="l" r="r" t="t"/>
                <a:pathLst>
                  <a:path extrusionOk="0" h="2750" w="2608">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9"/>
              <p:cNvSpPr/>
              <p:nvPr/>
            </p:nvSpPr>
            <p:spPr>
              <a:xfrm>
                <a:off x="3883975" y="2544725"/>
                <a:ext cx="67000" cy="68725"/>
              </a:xfrm>
              <a:custGeom>
                <a:rect b="b" l="l" r="r" t="t"/>
                <a:pathLst>
                  <a:path extrusionOk="0" h="2749" w="268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9"/>
              <p:cNvSpPr/>
              <p:nvPr/>
            </p:nvSpPr>
            <p:spPr>
              <a:xfrm>
                <a:off x="3876925" y="2454850"/>
                <a:ext cx="56425" cy="61700"/>
              </a:xfrm>
              <a:custGeom>
                <a:rect b="b" l="l" r="r" t="t"/>
                <a:pathLst>
                  <a:path extrusionOk="0" h="2468" w="2257">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9"/>
              <p:cNvSpPr/>
              <p:nvPr/>
            </p:nvSpPr>
            <p:spPr>
              <a:xfrm>
                <a:off x="3674300" y="2435450"/>
                <a:ext cx="45825" cy="47625"/>
              </a:xfrm>
              <a:custGeom>
                <a:rect b="b" l="l" r="r" t="t"/>
                <a:pathLst>
                  <a:path extrusionOk="0" h="1905" w="1833">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9"/>
              <p:cNvSpPr/>
              <p:nvPr/>
            </p:nvSpPr>
            <p:spPr>
              <a:xfrm>
                <a:off x="3834650" y="2060125"/>
                <a:ext cx="72275" cy="61700"/>
              </a:xfrm>
              <a:custGeom>
                <a:rect b="b" l="l" r="r" t="t"/>
                <a:pathLst>
                  <a:path extrusionOk="0" h="2468" w="2891">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9"/>
              <p:cNvSpPr/>
              <p:nvPr/>
            </p:nvSpPr>
            <p:spPr>
              <a:xfrm>
                <a:off x="3973850" y="1963225"/>
                <a:ext cx="63450" cy="66975"/>
              </a:xfrm>
              <a:custGeom>
                <a:rect b="b" l="l" r="r" t="t"/>
                <a:pathLst>
                  <a:path extrusionOk="0" h="2679" w="2538">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9"/>
              <p:cNvSpPr/>
              <p:nvPr/>
            </p:nvSpPr>
            <p:spPr>
              <a:xfrm>
                <a:off x="3942125" y="1933250"/>
                <a:ext cx="51125" cy="42325"/>
              </a:xfrm>
              <a:custGeom>
                <a:rect b="b" l="l" r="r" t="t"/>
                <a:pathLst>
                  <a:path extrusionOk="0" h="1693" w="2045">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9"/>
              <p:cNvSpPr/>
              <p:nvPr/>
            </p:nvSpPr>
            <p:spPr>
              <a:xfrm>
                <a:off x="3353600" y="2167625"/>
                <a:ext cx="51125" cy="51125"/>
              </a:xfrm>
              <a:custGeom>
                <a:rect b="b" l="l" r="r" t="t"/>
                <a:pathLst>
                  <a:path extrusionOk="0" h="2045" w="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9"/>
              <p:cNvSpPr/>
              <p:nvPr/>
            </p:nvSpPr>
            <p:spPr>
              <a:xfrm>
                <a:off x="3411750" y="2151775"/>
                <a:ext cx="31725" cy="24675"/>
              </a:xfrm>
              <a:custGeom>
                <a:rect b="b" l="l" r="r" t="t"/>
                <a:pathLst>
                  <a:path extrusionOk="0" h="987" w="1269">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9"/>
              <p:cNvSpPr/>
              <p:nvPr/>
            </p:nvSpPr>
            <p:spPr>
              <a:xfrm>
                <a:off x="3112200" y="1920925"/>
                <a:ext cx="54625" cy="54650"/>
              </a:xfrm>
              <a:custGeom>
                <a:rect b="b" l="l" r="r" t="t"/>
                <a:pathLst>
                  <a:path extrusionOk="0" h="2186" w="2185">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9"/>
              <p:cNvSpPr/>
              <p:nvPr/>
            </p:nvSpPr>
            <p:spPr>
              <a:xfrm>
                <a:off x="3150950" y="1836350"/>
                <a:ext cx="75800" cy="70500"/>
              </a:xfrm>
              <a:custGeom>
                <a:rect b="b" l="l" r="r" t="t"/>
                <a:pathLst>
                  <a:path extrusionOk="0" h="2820" w="3032">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9"/>
              <p:cNvSpPr/>
              <p:nvPr/>
            </p:nvSpPr>
            <p:spPr>
              <a:xfrm>
                <a:off x="3182675" y="1952650"/>
                <a:ext cx="40550" cy="38775"/>
              </a:xfrm>
              <a:custGeom>
                <a:rect b="b" l="l" r="r" t="t"/>
                <a:pathLst>
                  <a:path extrusionOk="0" h="1551" w="1622">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9"/>
              <p:cNvSpPr/>
              <p:nvPr/>
            </p:nvSpPr>
            <p:spPr>
              <a:xfrm>
                <a:off x="3709525" y="1667175"/>
                <a:ext cx="58175" cy="59950"/>
              </a:xfrm>
              <a:custGeom>
                <a:rect b="b" l="l" r="r" t="t"/>
                <a:pathLst>
                  <a:path extrusionOk="0" h="2398" w="2327">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9"/>
              <p:cNvSpPr/>
              <p:nvPr/>
            </p:nvSpPr>
            <p:spPr>
              <a:xfrm>
                <a:off x="3767675" y="1591400"/>
                <a:ext cx="52900" cy="52900"/>
              </a:xfrm>
              <a:custGeom>
                <a:rect b="b" l="l" r="r" t="t"/>
                <a:pathLst>
                  <a:path extrusionOk="0" h="2116" w="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9"/>
              <p:cNvSpPr/>
              <p:nvPr/>
            </p:nvSpPr>
            <p:spPr>
              <a:xfrm>
                <a:off x="3813500" y="1635475"/>
                <a:ext cx="35275" cy="40550"/>
              </a:xfrm>
              <a:custGeom>
                <a:rect b="b" l="l" r="r" t="t"/>
                <a:pathLst>
                  <a:path extrusionOk="0" h="1622" w="1411">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9"/>
              <p:cNvSpPr/>
              <p:nvPr/>
            </p:nvSpPr>
            <p:spPr>
              <a:xfrm>
                <a:off x="3774725" y="1668950"/>
                <a:ext cx="51125" cy="45825"/>
              </a:xfrm>
              <a:custGeom>
                <a:rect b="b" l="l" r="r" t="t"/>
                <a:pathLst>
                  <a:path extrusionOk="0" h="1833" w="2045">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4" name="Google Shape;544;p9"/>
            <p:cNvSpPr/>
            <p:nvPr/>
          </p:nvSpPr>
          <p:spPr>
            <a:xfrm>
              <a:off x="1177875" y="2516525"/>
              <a:ext cx="652000" cy="1566525"/>
            </a:xfrm>
            <a:custGeom>
              <a:rect b="b" l="l" r="r" t="t"/>
              <a:pathLst>
                <a:path extrusionOk="0" h="62661" w="2608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5" name="Google Shape;545;p9"/>
            <p:cNvGrpSpPr/>
            <p:nvPr/>
          </p:nvGrpSpPr>
          <p:grpSpPr>
            <a:xfrm>
              <a:off x="1583150" y="1350000"/>
              <a:ext cx="216775" cy="269625"/>
              <a:chOff x="3876925" y="1350000"/>
              <a:chExt cx="216775" cy="269625"/>
            </a:xfrm>
          </p:grpSpPr>
          <p:sp>
            <p:nvSpPr>
              <p:cNvPr id="546" name="Google Shape;546;p9"/>
              <p:cNvSpPr/>
              <p:nvPr/>
            </p:nvSpPr>
            <p:spPr>
              <a:xfrm>
                <a:off x="3876925" y="1350000"/>
                <a:ext cx="216775" cy="269625"/>
              </a:xfrm>
              <a:custGeom>
                <a:rect b="b" l="l" r="r" t="t"/>
                <a:pathLst>
                  <a:path extrusionOk="0" h="10785" w="8671">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9"/>
              <p:cNvSpPr/>
              <p:nvPr/>
            </p:nvSpPr>
            <p:spPr>
              <a:xfrm>
                <a:off x="3876925" y="1350000"/>
                <a:ext cx="216775" cy="269625"/>
              </a:xfrm>
              <a:custGeom>
                <a:rect b="b" l="l" r="r" t="t"/>
                <a:pathLst>
                  <a:path extrusionOk="0" fill="none" h="10785" w="8671">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9"/>
              <p:cNvSpPr/>
              <p:nvPr/>
            </p:nvSpPr>
            <p:spPr>
              <a:xfrm>
                <a:off x="3940375" y="1512125"/>
                <a:ext cx="31725" cy="75800"/>
              </a:xfrm>
              <a:custGeom>
                <a:rect b="b" l="l" r="r" t="t"/>
                <a:pathLst>
                  <a:path extrusionOk="0" fill="none" h="3032" w="1269">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9"/>
              <p:cNvSpPr/>
              <p:nvPr/>
            </p:nvSpPr>
            <p:spPr>
              <a:xfrm>
                <a:off x="3954475" y="1404625"/>
                <a:ext cx="22925" cy="65225"/>
              </a:xfrm>
              <a:custGeom>
                <a:rect b="b" l="l" r="r" t="t"/>
                <a:pathLst>
                  <a:path extrusionOk="0" fill="none" h="2609" w="917">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9"/>
              <p:cNvSpPr/>
              <p:nvPr/>
            </p:nvSpPr>
            <p:spPr>
              <a:xfrm>
                <a:off x="3899850" y="1462775"/>
                <a:ext cx="56400" cy="29975"/>
              </a:xfrm>
              <a:custGeom>
                <a:rect b="b" l="l" r="r" t="t"/>
                <a:pathLst>
                  <a:path extrusionOk="0" fill="none" h="1199" w="2256">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1" name="Google Shape;551;p9"/>
            <p:cNvSpPr/>
            <p:nvPr/>
          </p:nvSpPr>
          <p:spPr>
            <a:xfrm>
              <a:off x="1086250" y="2701550"/>
              <a:ext cx="237900" cy="313675"/>
            </a:xfrm>
            <a:custGeom>
              <a:rect b="b" l="l" r="r" t="t"/>
              <a:pathLst>
                <a:path extrusionOk="0" h="12547" w="9516">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9"/>
            <p:cNvSpPr/>
            <p:nvPr/>
          </p:nvSpPr>
          <p:spPr>
            <a:xfrm>
              <a:off x="924150" y="1106825"/>
              <a:ext cx="244950" cy="345400"/>
            </a:xfrm>
            <a:custGeom>
              <a:rect b="b" l="l" r="r" t="t"/>
              <a:pathLst>
                <a:path extrusionOk="0" h="13816" w="9798">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9"/>
            <p:cNvSpPr/>
            <p:nvPr/>
          </p:nvSpPr>
          <p:spPr>
            <a:xfrm>
              <a:off x="1750550" y="2135900"/>
              <a:ext cx="260825" cy="227350"/>
            </a:xfrm>
            <a:custGeom>
              <a:rect b="b" l="l" r="r" t="t"/>
              <a:pathLst>
                <a:path extrusionOk="0" h="9094" w="10433">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9"/>
            <p:cNvSpPr/>
            <p:nvPr/>
          </p:nvSpPr>
          <p:spPr>
            <a:xfrm>
              <a:off x="1133825" y="238125"/>
              <a:ext cx="246725" cy="246700"/>
            </a:xfrm>
            <a:custGeom>
              <a:rect b="b" l="l" r="r" t="t"/>
              <a:pathLst>
                <a:path extrusionOk="0" h="9868" w="9869">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5" name="Google Shape;555;p9"/>
            <p:cNvGrpSpPr/>
            <p:nvPr/>
          </p:nvGrpSpPr>
          <p:grpSpPr>
            <a:xfrm>
              <a:off x="1863325" y="2900650"/>
              <a:ext cx="206200" cy="244975"/>
              <a:chOff x="4157100" y="2900650"/>
              <a:chExt cx="206200" cy="244975"/>
            </a:xfrm>
          </p:grpSpPr>
          <p:sp>
            <p:nvSpPr>
              <p:cNvPr id="556" name="Google Shape;556;p9"/>
              <p:cNvSpPr/>
              <p:nvPr/>
            </p:nvSpPr>
            <p:spPr>
              <a:xfrm>
                <a:off x="4157100" y="3031050"/>
                <a:ext cx="51125" cy="114575"/>
              </a:xfrm>
              <a:custGeom>
                <a:rect b="b" l="l" r="r" t="t"/>
                <a:pathLst>
                  <a:path extrusionOk="0" h="4583" w="2045">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
              <p:cNvSpPr/>
              <p:nvPr/>
            </p:nvSpPr>
            <p:spPr>
              <a:xfrm>
                <a:off x="4169450" y="2900650"/>
                <a:ext cx="88125" cy="104000"/>
              </a:xfrm>
              <a:custGeom>
                <a:rect b="b" l="l" r="r" t="t"/>
                <a:pathLst>
                  <a:path extrusionOk="0" h="4160" w="3525">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9"/>
              <p:cNvSpPr/>
              <p:nvPr/>
            </p:nvSpPr>
            <p:spPr>
              <a:xfrm>
                <a:off x="4217025" y="3024000"/>
                <a:ext cx="146275" cy="104000"/>
              </a:xfrm>
              <a:custGeom>
                <a:rect b="b" l="l" r="r" t="t"/>
                <a:pathLst>
                  <a:path extrusionOk="0" h="4160" w="5851">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9" name="Google Shape;559;p9"/>
            <p:cNvGrpSpPr/>
            <p:nvPr/>
          </p:nvGrpSpPr>
          <p:grpSpPr>
            <a:xfrm>
              <a:off x="1923250" y="773800"/>
              <a:ext cx="290750" cy="361250"/>
              <a:chOff x="4217025" y="773800"/>
              <a:chExt cx="290750" cy="361250"/>
            </a:xfrm>
          </p:grpSpPr>
          <p:sp>
            <p:nvSpPr>
              <p:cNvPr id="560" name="Google Shape;560;p9"/>
              <p:cNvSpPr/>
              <p:nvPr/>
            </p:nvSpPr>
            <p:spPr>
              <a:xfrm>
                <a:off x="4231125" y="773800"/>
                <a:ext cx="56400" cy="135700"/>
              </a:xfrm>
              <a:custGeom>
                <a:rect b="b" l="l" r="r" t="t"/>
                <a:pathLst>
                  <a:path extrusionOk="0" h="5428" w="2256">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9"/>
              <p:cNvSpPr/>
              <p:nvPr/>
            </p:nvSpPr>
            <p:spPr>
              <a:xfrm>
                <a:off x="4291025" y="858375"/>
                <a:ext cx="216750" cy="109275"/>
              </a:xfrm>
              <a:custGeom>
                <a:rect b="b" l="l" r="r" t="t"/>
                <a:pathLst>
                  <a:path extrusionOk="0" h="4371" w="867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9"/>
              <p:cNvSpPr/>
              <p:nvPr/>
            </p:nvSpPr>
            <p:spPr>
              <a:xfrm>
                <a:off x="4217025" y="1004625"/>
                <a:ext cx="68750" cy="130425"/>
              </a:xfrm>
              <a:custGeom>
                <a:rect b="b" l="l" r="r" t="t"/>
                <a:pathLst>
                  <a:path extrusionOk="0" h="5217" w="275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 name="Google Shape;563;p9"/>
            <p:cNvGrpSpPr/>
            <p:nvPr/>
          </p:nvGrpSpPr>
          <p:grpSpPr>
            <a:xfrm>
              <a:off x="959375" y="2320925"/>
              <a:ext cx="149800" cy="299575"/>
              <a:chOff x="3253150" y="2320925"/>
              <a:chExt cx="149800" cy="299575"/>
            </a:xfrm>
          </p:grpSpPr>
          <p:sp>
            <p:nvSpPr>
              <p:cNvPr id="564" name="Google Shape;564;p9"/>
              <p:cNvSpPr/>
              <p:nvPr/>
            </p:nvSpPr>
            <p:spPr>
              <a:xfrm>
                <a:off x="3290150" y="2476000"/>
                <a:ext cx="112800" cy="144500"/>
              </a:xfrm>
              <a:custGeom>
                <a:rect b="b" l="l" r="r" t="t"/>
                <a:pathLst>
                  <a:path extrusionOk="0" h="5780" w="4512">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9"/>
              <p:cNvSpPr/>
              <p:nvPr/>
            </p:nvSpPr>
            <p:spPr>
              <a:xfrm>
                <a:off x="3253150" y="2320925"/>
                <a:ext cx="100475" cy="130425"/>
              </a:xfrm>
              <a:custGeom>
                <a:rect b="b" l="l" r="r" t="t"/>
                <a:pathLst>
                  <a:path extrusionOk="0" h="5217" w="4019">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 name="Google Shape;566;p9"/>
            <p:cNvGrpSpPr/>
            <p:nvPr/>
          </p:nvGrpSpPr>
          <p:grpSpPr>
            <a:xfrm>
              <a:off x="1193750" y="3986125"/>
              <a:ext cx="766525" cy="1452000"/>
              <a:chOff x="3487525" y="3986125"/>
              <a:chExt cx="766525" cy="1452000"/>
            </a:xfrm>
          </p:grpSpPr>
          <p:sp>
            <p:nvSpPr>
              <p:cNvPr id="567" name="Google Shape;567;p9"/>
              <p:cNvSpPr/>
              <p:nvPr/>
            </p:nvSpPr>
            <p:spPr>
              <a:xfrm>
                <a:off x="3506900" y="3986125"/>
                <a:ext cx="747150" cy="1452000"/>
              </a:xfrm>
              <a:custGeom>
                <a:rect b="b" l="l" r="r" t="t"/>
                <a:pathLst>
                  <a:path extrusionOk="0" h="58080" w="29886">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9"/>
              <p:cNvSpPr/>
              <p:nvPr/>
            </p:nvSpPr>
            <p:spPr>
              <a:xfrm>
                <a:off x="3501600" y="4357925"/>
                <a:ext cx="151575" cy="297825"/>
              </a:xfrm>
              <a:custGeom>
                <a:rect b="b" l="l" r="r" t="t"/>
                <a:pathLst>
                  <a:path extrusionOk="0" h="11913" w="606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
              <p:cNvSpPr/>
              <p:nvPr/>
            </p:nvSpPr>
            <p:spPr>
              <a:xfrm>
                <a:off x="3487525" y="4421350"/>
                <a:ext cx="82825" cy="112800"/>
              </a:xfrm>
              <a:custGeom>
                <a:rect b="b" l="l" r="r" t="t"/>
                <a:pathLst>
                  <a:path extrusionOk="0" h="4512" w="3313">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9"/>
              <p:cNvSpPr/>
              <p:nvPr/>
            </p:nvSpPr>
            <p:spPr>
              <a:xfrm>
                <a:off x="3621425" y="4657475"/>
                <a:ext cx="89900" cy="84625"/>
              </a:xfrm>
              <a:custGeom>
                <a:rect b="b" l="l" r="r" t="t"/>
                <a:pathLst>
                  <a:path extrusionOk="0" h="3385" w="3596">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1" name="Google Shape;571;p9"/>
            <p:cNvSpPr/>
            <p:nvPr/>
          </p:nvSpPr>
          <p:spPr>
            <a:xfrm>
              <a:off x="1660700" y="3957925"/>
              <a:ext cx="244950" cy="246725"/>
            </a:xfrm>
            <a:custGeom>
              <a:rect b="b" l="l" r="r" t="t"/>
              <a:pathLst>
                <a:path extrusionOk="0" h="9869" w="9798">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
            <p:cNvSpPr/>
            <p:nvPr/>
          </p:nvSpPr>
          <p:spPr>
            <a:xfrm>
              <a:off x="971725" y="3707700"/>
              <a:ext cx="220275" cy="341875"/>
            </a:xfrm>
            <a:custGeom>
              <a:rect b="b" l="l" r="r" t="t"/>
              <a:pathLst>
                <a:path extrusionOk="0" h="13675" w="8811">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9"/>
            <p:cNvSpPr/>
            <p:nvPr/>
          </p:nvSpPr>
          <p:spPr>
            <a:xfrm>
              <a:off x="2016625" y="4890075"/>
              <a:ext cx="119850" cy="586800"/>
            </a:xfrm>
            <a:custGeom>
              <a:rect b="b" l="l" r="r" t="t"/>
              <a:pathLst>
                <a:path extrusionOk="0" h="23472" w="4794">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4" name="Google Shape;574;p9"/>
            <p:cNvGrpSpPr/>
            <p:nvPr/>
          </p:nvGrpSpPr>
          <p:grpSpPr>
            <a:xfrm>
              <a:off x="1216650" y="5036325"/>
              <a:ext cx="169175" cy="269650"/>
              <a:chOff x="3510425" y="5036325"/>
              <a:chExt cx="169175" cy="269650"/>
            </a:xfrm>
          </p:grpSpPr>
          <p:sp>
            <p:nvSpPr>
              <p:cNvPr id="575" name="Google Shape;575;p9"/>
              <p:cNvSpPr/>
              <p:nvPr/>
            </p:nvSpPr>
            <p:spPr>
              <a:xfrm>
                <a:off x="3510425" y="5105050"/>
                <a:ext cx="86350" cy="77575"/>
              </a:xfrm>
              <a:custGeom>
                <a:rect b="b" l="l" r="r" t="t"/>
                <a:pathLst>
                  <a:path extrusionOk="0" h="3103" w="3454">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
              <p:cNvSpPr/>
              <p:nvPr/>
            </p:nvSpPr>
            <p:spPr>
              <a:xfrm>
                <a:off x="3602050" y="5157925"/>
                <a:ext cx="66975" cy="63450"/>
              </a:xfrm>
              <a:custGeom>
                <a:rect b="b" l="l" r="r" t="t"/>
                <a:pathLst>
                  <a:path extrusionOk="0" h="2538" w="2679">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
              <p:cNvSpPr/>
              <p:nvPr/>
            </p:nvSpPr>
            <p:spPr>
              <a:xfrm>
                <a:off x="3538625" y="5221350"/>
                <a:ext cx="82825" cy="84625"/>
              </a:xfrm>
              <a:custGeom>
                <a:rect b="b" l="l" r="r" t="t"/>
                <a:pathLst>
                  <a:path extrusionOk="0" h="3385" w="3313">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9"/>
              <p:cNvSpPr/>
              <p:nvPr/>
            </p:nvSpPr>
            <p:spPr>
              <a:xfrm>
                <a:off x="3640825" y="5036325"/>
                <a:ext cx="38775" cy="42325"/>
              </a:xfrm>
              <a:custGeom>
                <a:rect b="b" l="l" r="r" t="t"/>
                <a:pathLst>
                  <a:path extrusionOk="0" h="1693" w="1551">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79" name="Shape 579"/>
        <p:cNvGrpSpPr/>
        <p:nvPr/>
      </p:nvGrpSpPr>
      <p:grpSpPr>
        <a:xfrm>
          <a:off x="0" y="0"/>
          <a:ext cx="0" cy="0"/>
          <a:chOff x="0" y="0"/>
          <a:chExt cx="0" cy="0"/>
        </a:xfrm>
      </p:grpSpPr>
      <p:grpSp>
        <p:nvGrpSpPr>
          <p:cNvPr id="580" name="Google Shape;580;p10"/>
          <p:cNvGrpSpPr/>
          <p:nvPr/>
        </p:nvGrpSpPr>
        <p:grpSpPr>
          <a:xfrm rot="131350">
            <a:off x="2426633" y="3882228"/>
            <a:ext cx="4290735" cy="1078616"/>
            <a:chOff x="2503650" y="3729893"/>
            <a:chExt cx="4290606" cy="1078583"/>
          </a:xfrm>
        </p:grpSpPr>
        <p:sp>
          <p:nvSpPr>
            <p:cNvPr id="581" name="Google Shape;581;p10"/>
            <p:cNvSpPr/>
            <p:nvPr/>
          </p:nvSpPr>
          <p:spPr>
            <a:xfrm rot="4499919">
              <a:off x="3385216" y="3559057"/>
              <a:ext cx="626202" cy="1504540"/>
            </a:xfrm>
            <a:custGeom>
              <a:rect b="b" l="l" r="r" t="t"/>
              <a:pathLst>
                <a:path extrusionOk="0" h="62661" w="2608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0"/>
            <p:cNvSpPr/>
            <p:nvPr/>
          </p:nvSpPr>
          <p:spPr>
            <a:xfrm rot="2120693">
              <a:off x="2569733" y="4367036"/>
              <a:ext cx="228484" cy="301260"/>
            </a:xfrm>
            <a:custGeom>
              <a:rect b="b" l="l" r="r" t="t"/>
              <a:pathLst>
                <a:path extrusionOk="0" h="12547" w="9516">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3" name="Google Shape;583;p10"/>
            <p:cNvGrpSpPr/>
            <p:nvPr/>
          </p:nvGrpSpPr>
          <p:grpSpPr>
            <a:xfrm rot="-4499919">
              <a:off x="5164310" y="3568656"/>
              <a:ext cx="736195" cy="1394547"/>
              <a:chOff x="3487525" y="3986125"/>
              <a:chExt cx="766525" cy="1452000"/>
            </a:xfrm>
          </p:grpSpPr>
          <p:sp>
            <p:nvSpPr>
              <p:cNvPr id="584" name="Google Shape;584;p10"/>
              <p:cNvSpPr/>
              <p:nvPr/>
            </p:nvSpPr>
            <p:spPr>
              <a:xfrm>
                <a:off x="3506900" y="3986125"/>
                <a:ext cx="747150" cy="1452000"/>
              </a:xfrm>
              <a:custGeom>
                <a:rect b="b" l="l" r="r" t="t"/>
                <a:pathLst>
                  <a:path extrusionOk="0" h="58080" w="29886">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0"/>
              <p:cNvSpPr/>
              <p:nvPr/>
            </p:nvSpPr>
            <p:spPr>
              <a:xfrm>
                <a:off x="3501600" y="4357925"/>
                <a:ext cx="151575" cy="297825"/>
              </a:xfrm>
              <a:custGeom>
                <a:rect b="b" l="l" r="r" t="t"/>
                <a:pathLst>
                  <a:path extrusionOk="0" h="11913" w="606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0"/>
              <p:cNvSpPr/>
              <p:nvPr/>
            </p:nvSpPr>
            <p:spPr>
              <a:xfrm>
                <a:off x="3487525" y="4421350"/>
                <a:ext cx="82825" cy="112800"/>
              </a:xfrm>
              <a:custGeom>
                <a:rect b="b" l="l" r="r" t="t"/>
                <a:pathLst>
                  <a:path extrusionOk="0" h="4512" w="3313">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0"/>
              <p:cNvSpPr/>
              <p:nvPr/>
            </p:nvSpPr>
            <p:spPr>
              <a:xfrm>
                <a:off x="3621425" y="4657475"/>
                <a:ext cx="89900" cy="84625"/>
              </a:xfrm>
              <a:custGeom>
                <a:rect b="b" l="l" r="r" t="t"/>
                <a:pathLst>
                  <a:path extrusionOk="0" h="3385" w="3596">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8" name="Google Shape;588;p10"/>
            <p:cNvSpPr/>
            <p:nvPr/>
          </p:nvSpPr>
          <p:spPr>
            <a:xfrm>
              <a:off x="4535406" y="4308991"/>
              <a:ext cx="198042" cy="199452"/>
            </a:xfrm>
            <a:custGeom>
              <a:rect b="b" l="l" r="r" t="t"/>
              <a:pathLst>
                <a:path extrusionOk="0" h="9869" w="9798">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0"/>
            <p:cNvSpPr/>
            <p:nvPr/>
          </p:nvSpPr>
          <p:spPr>
            <a:xfrm rot="-4500104">
              <a:off x="6518556" y="4207572"/>
              <a:ext cx="115131" cy="420814"/>
            </a:xfrm>
            <a:custGeom>
              <a:rect b="b" l="l" r="r" t="t"/>
              <a:pathLst>
                <a:path extrusionOk="0" h="23472" w="4794">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0" name="Google Shape;590;p10"/>
            <p:cNvGrpSpPr/>
            <p:nvPr/>
          </p:nvGrpSpPr>
          <p:grpSpPr>
            <a:xfrm rot="4061973">
              <a:off x="4591314" y="4522570"/>
              <a:ext cx="150793" cy="179149"/>
              <a:chOff x="4157100" y="2900650"/>
              <a:chExt cx="206200" cy="244975"/>
            </a:xfrm>
          </p:grpSpPr>
          <p:sp>
            <p:nvSpPr>
              <p:cNvPr id="591" name="Google Shape;591;p10"/>
              <p:cNvSpPr/>
              <p:nvPr/>
            </p:nvSpPr>
            <p:spPr>
              <a:xfrm>
                <a:off x="4157100" y="3031050"/>
                <a:ext cx="51125" cy="114575"/>
              </a:xfrm>
              <a:custGeom>
                <a:rect b="b" l="l" r="r" t="t"/>
                <a:pathLst>
                  <a:path extrusionOk="0" h="4583" w="2045">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0"/>
              <p:cNvSpPr/>
              <p:nvPr/>
            </p:nvSpPr>
            <p:spPr>
              <a:xfrm>
                <a:off x="4169450" y="2900650"/>
                <a:ext cx="88125" cy="104000"/>
              </a:xfrm>
              <a:custGeom>
                <a:rect b="b" l="l" r="r" t="t"/>
                <a:pathLst>
                  <a:path extrusionOk="0" h="4160" w="3525">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0"/>
              <p:cNvSpPr/>
              <p:nvPr/>
            </p:nvSpPr>
            <p:spPr>
              <a:xfrm>
                <a:off x="4217025" y="3024000"/>
                <a:ext cx="146275" cy="104000"/>
              </a:xfrm>
              <a:custGeom>
                <a:rect b="b" l="l" r="r" t="t"/>
                <a:pathLst>
                  <a:path extrusionOk="0" h="4160" w="5851">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94" name="Google Shape;594;p10"/>
          <p:cNvSpPr txBox="1"/>
          <p:nvPr>
            <p:ph idx="1" type="body"/>
          </p:nvPr>
        </p:nvSpPr>
        <p:spPr>
          <a:xfrm>
            <a:off x="1726650" y="3485425"/>
            <a:ext cx="5690700" cy="519600"/>
          </a:xfrm>
          <a:prstGeom prst="rect">
            <a:avLst/>
          </a:prstGeom>
        </p:spPr>
        <p:txBody>
          <a:bodyPr anchorCtr="0" anchor="t" bIns="91425" lIns="91425" spcFirstLastPara="1" rIns="91425" wrap="square" tIns="91425"/>
          <a:lstStyle>
            <a:lvl1pPr indent="-228600" lvl="0" marL="457200" rtl="0" algn="ctr">
              <a:spcBef>
                <a:spcPts val="360"/>
              </a:spcBef>
              <a:spcAft>
                <a:spcPts val="0"/>
              </a:spcAft>
              <a:buSzPts val="1800"/>
              <a:buNone/>
              <a:defRPr sz="18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975" y="586975"/>
            <a:ext cx="60096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1pPr>
            <a:lvl2pPr lvl="1" rtl="0">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2pPr>
            <a:lvl3pPr lvl="2" rtl="0">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3pPr>
            <a:lvl4pPr lvl="3" rtl="0">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4pPr>
            <a:lvl5pPr lvl="4" rtl="0">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5pPr>
            <a:lvl6pPr lvl="5" rtl="0">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6pPr>
            <a:lvl7pPr lvl="6" rtl="0">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7pPr>
            <a:lvl8pPr lvl="7" rtl="0">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8pPr>
            <a:lvl9pPr lvl="8" rtl="0">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9pPr>
          </a:lstStyle>
          <a:p/>
        </p:txBody>
      </p:sp>
      <p:sp>
        <p:nvSpPr>
          <p:cNvPr id="7" name="Google Shape;7;p1"/>
          <p:cNvSpPr txBox="1"/>
          <p:nvPr>
            <p:ph idx="1" type="body"/>
          </p:nvPr>
        </p:nvSpPr>
        <p:spPr>
          <a:xfrm>
            <a:off x="628975" y="1504950"/>
            <a:ext cx="6009600" cy="3080700"/>
          </a:xfrm>
          <a:prstGeom prst="rect">
            <a:avLst/>
          </a:prstGeom>
          <a:noFill/>
          <a:ln>
            <a:noFill/>
          </a:ln>
        </p:spPr>
        <p:txBody>
          <a:bodyPr anchorCtr="0" anchor="t" bIns="91425" lIns="91425" spcFirstLastPara="1" rIns="91425" wrap="square" tIns="91425"/>
          <a:lstStyle>
            <a:lvl1pPr indent="-317500" lvl="0" marL="457200" rtl="0">
              <a:spcBef>
                <a:spcPts val="600"/>
              </a:spcBef>
              <a:spcAft>
                <a:spcPts val="0"/>
              </a:spcAft>
              <a:buClr>
                <a:srgbClr val="BDCC64"/>
              </a:buClr>
              <a:buSzPts val="1400"/>
              <a:buFont typeface="Neuton"/>
              <a:buChar char="✢"/>
              <a:defRPr sz="2400">
                <a:solidFill>
                  <a:srgbClr val="666666"/>
                </a:solidFill>
                <a:latin typeface="Neuton"/>
                <a:ea typeface="Neuton"/>
                <a:cs typeface="Neuton"/>
                <a:sym typeface="Neuton"/>
              </a:defRPr>
            </a:lvl1pPr>
            <a:lvl2pPr indent="-381000" lvl="1" marL="914400" rtl="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2pPr>
            <a:lvl3pPr indent="-381000" lvl="2" marL="1371600" rtl="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3pPr>
            <a:lvl4pPr indent="-381000" lvl="3" marL="1828800" rtl="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4pPr>
            <a:lvl5pPr indent="-381000" lvl="4" marL="2286000" rtl="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5pPr>
            <a:lvl6pPr indent="-381000" lvl="5" marL="2743200" rtl="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6pPr>
            <a:lvl7pPr indent="-381000" lvl="6" marL="3200400" rtl="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7pPr>
            <a:lvl8pPr indent="-381000" lvl="7" marL="3657600" rtl="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8pPr>
            <a:lvl9pPr indent="-381000" lvl="8" marL="4114800" rtl="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drive.google.com/file/d/1wwS09-LzfigLHD4UdW4w718-hHGUq-jY/view"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mailto:crystal.howe@sdcoe.net" TargetMode="External"/><Relationship Id="rId4" Type="http://schemas.openxmlformats.org/officeDocument/2006/relationships/hyperlink" Target="https://ngss.sdcoe.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drive.google.com/file/d/1wwS09-LzfigLHD4UdW4w718-hHGUq-jY/view"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sp>
        <p:nvSpPr>
          <p:cNvPr id="639" name="Google Shape;639;p15"/>
          <p:cNvSpPr txBox="1"/>
          <p:nvPr>
            <p:ph type="ctrTitle"/>
          </p:nvPr>
        </p:nvSpPr>
        <p:spPr>
          <a:xfrm>
            <a:off x="1613800" y="1991850"/>
            <a:ext cx="61452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NGSS in the Garden</a:t>
            </a:r>
            <a:endParaRPr b="1"/>
          </a:p>
          <a:p>
            <a:pPr indent="0" lvl="0" marL="0" rtl="0" algn="ctr">
              <a:spcBef>
                <a:spcPts val="0"/>
              </a:spcBef>
              <a:spcAft>
                <a:spcPts val="0"/>
              </a:spcAft>
              <a:buNone/>
            </a:pPr>
            <a:r>
              <a:rPr lang="en" sz="2200"/>
              <a:t>Crystal Howe - San Diego County Office of Education</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sp>
        <p:nvSpPr>
          <p:cNvPr id="702" name="Google Shape;702;p24"/>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Plant Defenses</a:t>
            </a:r>
            <a:endParaRPr b="1"/>
          </a:p>
        </p:txBody>
      </p:sp>
      <p:sp>
        <p:nvSpPr>
          <p:cNvPr id="703" name="Google Shape;703;p24"/>
          <p:cNvSpPr txBox="1"/>
          <p:nvPr>
            <p:ph idx="1" type="body"/>
          </p:nvPr>
        </p:nvSpPr>
        <p:spPr>
          <a:xfrm>
            <a:off x="628975" y="1504950"/>
            <a:ext cx="6009600" cy="325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Elaborate</a:t>
            </a:r>
            <a:endParaRPr b="1"/>
          </a:p>
          <a:p>
            <a:pPr indent="-317500" lvl="0" marL="457200" rtl="0" algn="l">
              <a:spcBef>
                <a:spcPts val="600"/>
              </a:spcBef>
              <a:spcAft>
                <a:spcPts val="0"/>
              </a:spcAft>
              <a:buSzPts val="1400"/>
              <a:buChar char="✢"/>
            </a:pPr>
            <a:r>
              <a:rPr lang="en"/>
              <a:t>Read the Plant Defenses book.</a:t>
            </a:r>
            <a:endParaRPr/>
          </a:p>
          <a:p>
            <a:pPr indent="0" lvl="0" marL="457200" rtl="0" algn="l">
              <a:spcBef>
                <a:spcPts val="600"/>
              </a:spcBef>
              <a:spcAft>
                <a:spcPts val="0"/>
              </a:spcAft>
              <a:buNone/>
            </a:pPr>
            <a:r>
              <a:t/>
            </a:r>
            <a:endParaRPr/>
          </a:p>
        </p:txBody>
      </p:sp>
      <p:graphicFrame>
        <p:nvGraphicFramePr>
          <p:cNvPr id="704" name="Google Shape;704;p24"/>
          <p:cNvGraphicFramePr/>
          <p:nvPr/>
        </p:nvGraphicFramePr>
        <p:xfrm>
          <a:off x="628975" y="2880350"/>
          <a:ext cx="3000000" cy="3000000"/>
        </p:xfrm>
        <a:graphic>
          <a:graphicData uri="http://schemas.openxmlformats.org/drawingml/2006/table">
            <a:tbl>
              <a:tblPr>
                <a:noFill/>
                <a:tableStyleId>{4C55EB96-8931-4DAA-81CE-84D25EB701EA}</a:tableStyleId>
              </a:tblPr>
              <a:tblGrid>
                <a:gridCol w="757825"/>
                <a:gridCol w="5399725"/>
              </a:tblGrid>
              <a:tr h="608475">
                <a:tc>
                  <a:txBody>
                    <a:bodyPr>
                      <a:noAutofit/>
                    </a:bodyPr>
                    <a:lstStyle/>
                    <a:p>
                      <a:pPr indent="0" lvl="0" marL="0" rtl="0" algn="ctr">
                        <a:spcBef>
                          <a:spcPts val="0"/>
                        </a:spcBef>
                        <a:spcAft>
                          <a:spcPts val="0"/>
                        </a:spcAft>
                        <a:buNone/>
                      </a:pPr>
                      <a:r>
                        <a:rPr b="1" lang="en" sz="3000">
                          <a:solidFill>
                            <a:srgbClr val="F7CA0F"/>
                          </a:solidFill>
                          <a:latin typeface="Neuton"/>
                          <a:ea typeface="Neuton"/>
                          <a:cs typeface="Neuton"/>
                          <a:sym typeface="Neuton"/>
                        </a:rPr>
                        <a:t>★</a:t>
                      </a:r>
                      <a:endParaRPr b="1" sz="3000">
                        <a:solidFill>
                          <a:srgbClr val="F7CA0F"/>
                        </a:solidFill>
                        <a:latin typeface="Neuton"/>
                        <a:ea typeface="Neuton"/>
                        <a:cs typeface="Neuton"/>
                        <a:sym typeface="Neuton"/>
                      </a:endParaRPr>
                    </a:p>
                  </a:txBody>
                  <a:tcPr marT="91425" marB="91425" marR="91425" marL="91425">
                    <a:lnL cap="flat" cmpd="sng" w="28575">
                      <a:solidFill>
                        <a:srgbClr val="BDCC64"/>
                      </a:solidFill>
                      <a:prstDash val="solid"/>
                      <a:round/>
                      <a:headEnd len="sm" w="sm" type="none"/>
                      <a:tailEnd len="sm" w="sm" type="none"/>
                    </a:lnL>
                    <a:lnR cap="flat" cmpd="sng" w="28575">
                      <a:solidFill>
                        <a:srgbClr val="BDCC64"/>
                      </a:solidFill>
                      <a:prstDash val="solid"/>
                      <a:round/>
                      <a:headEnd len="sm" w="sm" type="none"/>
                      <a:tailEnd len="sm" w="sm" type="none"/>
                    </a:lnR>
                    <a:lnT cap="flat" cmpd="sng" w="28575">
                      <a:solidFill>
                        <a:srgbClr val="BDCC64"/>
                      </a:solidFill>
                      <a:prstDash val="solid"/>
                      <a:round/>
                      <a:headEnd len="sm" w="sm" type="none"/>
                      <a:tailEnd len="sm" w="sm" type="none"/>
                    </a:lnT>
                    <a:lnB cap="flat" cmpd="sng" w="28575">
                      <a:solidFill>
                        <a:srgbClr val="BDCC64"/>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solidFill>
                            <a:srgbClr val="666666"/>
                          </a:solidFill>
                          <a:latin typeface="Neuton"/>
                          <a:ea typeface="Neuton"/>
                          <a:cs typeface="Neuton"/>
                          <a:sym typeface="Neuton"/>
                        </a:rPr>
                        <a:t>Any plant defense you saw at the stations.</a:t>
                      </a:r>
                      <a:endParaRPr sz="2400">
                        <a:solidFill>
                          <a:srgbClr val="666666"/>
                        </a:solidFill>
                        <a:latin typeface="Neuton"/>
                        <a:ea typeface="Neuton"/>
                        <a:cs typeface="Neuton"/>
                        <a:sym typeface="Neuton"/>
                      </a:endParaRPr>
                    </a:p>
                  </a:txBody>
                  <a:tcPr marT="91425" marB="91425" marR="91425" marL="91425">
                    <a:lnL cap="flat" cmpd="sng" w="28575">
                      <a:solidFill>
                        <a:srgbClr val="BDCC64"/>
                      </a:solidFill>
                      <a:prstDash val="solid"/>
                      <a:round/>
                      <a:headEnd len="sm" w="sm" type="none"/>
                      <a:tailEnd len="sm" w="sm" type="none"/>
                    </a:lnL>
                    <a:lnR cap="flat" cmpd="sng" w="28575">
                      <a:solidFill>
                        <a:srgbClr val="BDCC64"/>
                      </a:solidFill>
                      <a:prstDash val="solid"/>
                      <a:round/>
                      <a:headEnd len="sm" w="sm" type="none"/>
                      <a:tailEnd len="sm" w="sm" type="none"/>
                    </a:lnR>
                    <a:lnT cap="flat" cmpd="sng" w="28575">
                      <a:solidFill>
                        <a:srgbClr val="BDCC64"/>
                      </a:solidFill>
                      <a:prstDash val="solid"/>
                      <a:round/>
                      <a:headEnd len="sm" w="sm" type="none"/>
                      <a:tailEnd len="sm" w="sm" type="none"/>
                    </a:lnT>
                    <a:lnB cap="flat" cmpd="sng" w="28575">
                      <a:solidFill>
                        <a:srgbClr val="BDCC64"/>
                      </a:solidFill>
                      <a:prstDash val="solid"/>
                      <a:round/>
                      <a:headEnd len="sm" w="sm" type="none"/>
                      <a:tailEnd len="sm" w="sm" type="none"/>
                    </a:lnB>
                  </a:tcPr>
                </a:tc>
              </a:tr>
              <a:tr h="608475">
                <a:tc>
                  <a:txBody>
                    <a:bodyPr>
                      <a:noAutofit/>
                    </a:bodyPr>
                    <a:lstStyle/>
                    <a:p>
                      <a:pPr indent="0" lvl="0" marL="0" rtl="0" algn="ctr">
                        <a:spcBef>
                          <a:spcPts val="0"/>
                        </a:spcBef>
                        <a:spcAft>
                          <a:spcPts val="0"/>
                        </a:spcAft>
                        <a:buNone/>
                      </a:pPr>
                      <a:r>
                        <a:rPr b="1" lang="en" sz="3000">
                          <a:solidFill>
                            <a:srgbClr val="F7CA0F"/>
                          </a:solidFill>
                          <a:latin typeface="Neuton"/>
                          <a:ea typeface="Neuton"/>
                          <a:cs typeface="Neuton"/>
                          <a:sym typeface="Neuton"/>
                        </a:rPr>
                        <a:t>!</a:t>
                      </a:r>
                      <a:endParaRPr b="1" sz="3000">
                        <a:solidFill>
                          <a:srgbClr val="F7CA0F"/>
                        </a:solidFill>
                        <a:latin typeface="Neuton"/>
                        <a:ea typeface="Neuton"/>
                        <a:cs typeface="Neuton"/>
                        <a:sym typeface="Neuton"/>
                      </a:endParaRPr>
                    </a:p>
                  </a:txBody>
                  <a:tcPr marT="91425" marB="91425" marR="91425" marL="91425">
                    <a:lnL cap="flat" cmpd="sng" w="28575">
                      <a:solidFill>
                        <a:srgbClr val="BDCC64"/>
                      </a:solidFill>
                      <a:prstDash val="solid"/>
                      <a:round/>
                      <a:headEnd len="sm" w="sm" type="none"/>
                      <a:tailEnd len="sm" w="sm" type="none"/>
                    </a:lnL>
                    <a:lnR cap="flat" cmpd="sng" w="28575">
                      <a:solidFill>
                        <a:srgbClr val="BDCC64"/>
                      </a:solidFill>
                      <a:prstDash val="solid"/>
                      <a:round/>
                      <a:headEnd len="sm" w="sm" type="none"/>
                      <a:tailEnd len="sm" w="sm" type="none"/>
                    </a:lnR>
                    <a:lnT cap="flat" cmpd="sng" w="28575">
                      <a:solidFill>
                        <a:srgbClr val="BDCC64"/>
                      </a:solidFill>
                      <a:prstDash val="solid"/>
                      <a:round/>
                      <a:headEnd len="sm" w="sm" type="none"/>
                      <a:tailEnd len="sm" w="sm" type="none"/>
                    </a:lnT>
                    <a:lnB cap="flat" cmpd="sng" w="28575">
                      <a:solidFill>
                        <a:srgbClr val="BDCC64"/>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solidFill>
                            <a:srgbClr val="666666"/>
                          </a:solidFill>
                          <a:latin typeface="Neuton"/>
                          <a:ea typeface="Neuton"/>
                          <a:cs typeface="Neuton"/>
                          <a:sym typeface="Neuton"/>
                        </a:rPr>
                        <a:t>Anything new you learned from the reading.</a:t>
                      </a:r>
                      <a:endParaRPr sz="2400">
                        <a:solidFill>
                          <a:srgbClr val="666666"/>
                        </a:solidFill>
                        <a:latin typeface="Neuton"/>
                        <a:ea typeface="Neuton"/>
                        <a:cs typeface="Neuton"/>
                        <a:sym typeface="Neuton"/>
                      </a:endParaRPr>
                    </a:p>
                  </a:txBody>
                  <a:tcPr marT="91425" marB="91425" marR="91425" marL="91425">
                    <a:lnL cap="flat" cmpd="sng" w="28575">
                      <a:solidFill>
                        <a:srgbClr val="BDCC64"/>
                      </a:solidFill>
                      <a:prstDash val="solid"/>
                      <a:round/>
                      <a:headEnd len="sm" w="sm" type="none"/>
                      <a:tailEnd len="sm" w="sm" type="none"/>
                    </a:lnL>
                    <a:lnR cap="flat" cmpd="sng" w="28575">
                      <a:solidFill>
                        <a:srgbClr val="BDCC64"/>
                      </a:solidFill>
                      <a:prstDash val="solid"/>
                      <a:round/>
                      <a:headEnd len="sm" w="sm" type="none"/>
                      <a:tailEnd len="sm" w="sm" type="none"/>
                    </a:lnR>
                    <a:lnT cap="flat" cmpd="sng" w="28575">
                      <a:solidFill>
                        <a:srgbClr val="BDCC64"/>
                      </a:solidFill>
                      <a:prstDash val="solid"/>
                      <a:round/>
                      <a:headEnd len="sm" w="sm" type="none"/>
                      <a:tailEnd len="sm" w="sm" type="none"/>
                    </a:lnT>
                    <a:lnB cap="flat" cmpd="sng" w="28575">
                      <a:solidFill>
                        <a:srgbClr val="BDCC64"/>
                      </a:solidFill>
                      <a:prstDash val="solid"/>
                      <a:round/>
                      <a:headEnd len="sm" w="sm" type="none"/>
                      <a:tailEnd len="sm" w="sm" type="none"/>
                    </a:lnB>
                  </a:tcPr>
                </a:tc>
              </a:tr>
              <a:tr h="608475">
                <a:tc>
                  <a:txBody>
                    <a:bodyPr>
                      <a:noAutofit/>
                    </a:bodyPr>
                    <a:lstStyle/>
                    <a:p>
                      <a:pPr indent="0" lvl="0" marL="0" rtl="0" algn="ctr">
                        <a:spcBef>
                          <a:spcPts val="0"/>
                        </a:spcBef>
                        <a:spcAft>
                          <a:spcPts val="0"/>
                        </a:spcAft>
                        <a:buNone/>
                      </a:pPr>
                      <a:r>
                        <a:rPr b="1" lang="en" sz="3000">
                          <a:solidFill>
                            <a:srgbClr val="F7CA0F"/>
                          </a:solidFill>
                          <a:latin typeface="Neuton"/>
                          <a:ea typeface="Neuton"/>
                          <a:cs typeface="Neuton"/>
                          <a:sym typeface="Neuton"/>
                        </a:rPr>
                        <a:t>?</a:t>
                      </a:r>
                      <a:endParaRPr b="1" sz="3000">
                        <a:solidFill>
                          <a:srgbClr val="F7CA0F"/>
                        </a:solidFill>
                        <a:latin typeface="Neuton"/>
                        <a:ea typeface="Neuton"/>
                        <a:cs typeface="Neuton"/>
                        <a:sym typeface="Neuton"/>
                      </a:endParaRPr>
                    </a:p>
                  </a:txBody>
                  <a:tcPr marT="91425" marB="91425" marR="91425" marL="91425">
                    <a:lnL cap="flat" cmpd="sng" w="28575">
                      <a:solidFill>
                        <a:srgbClr val="BDCC64"/>
                      </a:solidFill>
                      <a:prstDash val="solid"/>
                      <a:round/>
                      <a:headEnd len="sm" w="sm" type="none"/>
                      <a:tailEnd len="sm" w="sm" type="none"/>
                    </a:lnL>
                    <a:lnR cap="flat" cmpd="sng" w="28575">
                      <a:solidFill>
                        <a:srgbClr val="BDCC64"/>
                      </a:solidFill>
                      <a:prstDash val="solid"/>
                      <a:round/>
                      <a:headEnd len="sm" w="sm" type="none"/>
                      <a:tailEnd len="sm" w="sm" type="none"/>
                    </a:lnR>
                    <a:lnT cap="flat" cmpd="sng" w="28575">
                      <a:solidFill>
                        <a:srgbClr val="BDCC64"/>
                      </a:solidFill>
                      <a:prstDash val="solid"/>
                      <a:round/>
                      <a:headEnd len="sm" w="sm" type="none"/>
                      <a:tailEnd len="sm" w="sm" type="none"/>
                    </a:lnT>
                    <a:lnB cap="flat" cmpd="sng" w="28575">
                      <a:solidFill>
                        <a:srgbClr val="BDCC64"/>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solidFill>
                            <a:srgbClr val="666666"/>
                          </a:solidFill>
                          <a:latin typeface="Neuton"/>
                          <a:ea typeface="Neuton"/>
                          <a:cs typeface="Neuton"/>
                          <a:sym typeface="Neuton"/>
                        </a:rPr>
                        <a:t>Areas you have questions about.</a:t>
                      </a:r>
                      <a:endParaRPr sz="2400">
                        <a:solidFill>
                          <a:srgbClr val="666666"/>
                        </a:solidFill>
                        <a:latin typeface="Neuton"/>
                        <a:ea typeface="Neuton"/>
                        <a:cs typeface="Neuton"/>
                        <a:sym typeface="Neuton"/>
                      </a:endParaRPr>
                    </a:p>
                  </a:txBody>
                  <a:tcPr marT="91425" marB="91425" marR="91425" marL="91425">
                    <a:lnL cap="flat" cmpd="sng" w="28575">
                      <a:solidFill>
                        <a:srgbClr val="BDCC64"/>
                      </a:solidFill>
                      <a:prstDash val="solid"/>
                      <a:round/>
                      <a:headEnd len="sm" w="sm" type="none"/>
                      <a:tailEnd len="sm" w="sm" type="none"/>
                    </a:lnL>
                    <a:lnR cap="flat" cmpd="sng" w="28575">
                      <a:solidFill>
                        <a:srgbClr val="BDCC64"/>
                      </a:solidFill>
                      <a:prstDash val="solid"/>
                      <a:round/>
                      <a:headEnd len="sm" w="sm" type="none"/>
                      <a:tailEnd len="sm" w="sm" type="none"/>
                    </a:lnR>
                    <a:lnT cap="flat" cmpd="sng" w="28575">
                      <a:solidFill>
                        <a:srgbClr val="BDCC64"/>
                      </a:solidFill>
                      <a:prstDash val="solid"/>
                      <a:round/>
                      <a:headEnd len="sm" w="sm" type="none"/>
                      <a:tailEnd len="sm" w="sm" type="none"/>
                    </a:lnT>
                    <a:lnB cap="flat" cmpd="sng" w="28575">
                      <a:solidFill>
                        <a:srgbClr val="BDCC64"/>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8" name="Shape 708"/>
        <p:cNvGrpSpPr/>
        <p:nvPr/>
      </p:nvGrpSpPr>
      <p:grpSpPr>
        <a:xfrm>
          <a:off x="0" y="0"/>
          <a:ext cx="0" cy="0"/>
          <a:chOff x="0" y="0"/>
          <a:chExt cx="0" cy="0"/>
        </a:xfrm>
      </p:grpSpPr>
      <p:sp>
        <p:nvSpPr>
          <p:cNvPr id="709" name="Google Shape;709;p25"/>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Back to the </a:t>
            </a:r>
            <a:r>
              <a:rPr b="1" lang="en"/>
              <a:t>Phenomena</a:t>
            </a:r>
            <a:endParaRPr b="1"/>
          </a:p>
        </p:txBody>
      </p:sp>
      <p:sp>
        <p:nvSpPr>
          <p:cNvPr id="710" name="Google Shape;710;p25"/>
          <p:cNvSpPr txBox="1"/>
          <p:nvPr>
            <p:ph idx="1" type="body"/>
          </p:nvPr>
        </p:nvSpPr>
        <p:spPr>
          <a:xfrm>
            <a:off x="628975" y="1504950"/>
            <a:ext cx="6009600" cy="325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711" name="Google Shape;711;p25" title="Thigmotropism.mp4">
            <a:hlinkClick r:id="rId3"/>
          </p:cNvPr>
          <p:cNvPicPr preferRelativeResize="0"/>
          <p:nvPr/>
        </p:nvPicPr>
        <p:blipFill>
          <a:blip r:embed="rId4">
            <a:alphaModFix/>
          </a:blip>
          <a:stretch>
            <a:fillRect/>
          </a:stretch>
        </p:blipFill>
        <p:spPr>
          <a:xfrm>
            <a:off x="628975" y="1504950"/>
            <a:ext cx="60096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5" name="Shape 715"/>
        <p:cNvGrpSpPr/>
        <p:nvPr/>
      </p:nvGrpSpPr>
      <p:grpSpPr>
        <a:xfrm>
          <a:off x="0" y="0"/>
          <a:ext cx="0" cy="0"/>
          <a:chOff x="0" y="0"/>
          <a:chExt cx="0" cy="0"/>
        </a:xfrm>
      </p:grpSpPr>
      <p:sp>
        <p:nvSpPr>
          <p:cNvPr id="716" name="Google Shape;716;p26"/>
          <p:cNvSpPr txBox="1"/>
          <p:nvPr>
            <p:ph idx="1" type="body"/>
          </p:nvPr>
        </p:nvSpPr>
        <p:spPr>
          <a:xfrm>
            <a:off x="2269800" y="774550"/>
            <a:ext cx="4604400" cy="819900"/>
          </a:xfrm>
          <a:prstGeom prst="rect">
            <a:avLst/>
          </a:prstGeom>
        </p:spPr>
        <p:txBody>
          <a:bodyPr anchorCtr="0" anchor="b" bIns="91425" lIns="91425" spcFirstLastPara="1" rIns="91425" wrap="square" tIns="91425">
            <a:noAutofit/>
          </a:bodyPr>
          <a:lstStyle/>
          <a:p>
            <a:pPr indent="0" lvl="0" marL="0" rtl="0" algn="ctr">
              <a:spcBef>
                <a:spcPts val="600"/>
              </a:spcBef>
              <a:spcAft>
                <a:spcPts val="0"/>
              </a:spcAft>
              <a:buNone/>
            </a:pPr>
            <a:r>
              <a:rPr b="1" i="0" lang="en"/>
              <a:t>Lesson Debrief</a:t>
            </a:r>
            <a:endParaRPr b="1" i="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0" name="Shape 720"/>
        <p:cNvGrpSpPr/>
        <p:nvPr/>
      </p:nvGrpSpPr>
      <p:grpSpPr>
        <a:xfrm>
          <a:off x="0" y="0"/>
          <a:ext cx="0" cy="0"/>
          <a:chOff x="0" y="0"/>
          <a:chExt cx="0" cy="0"/>
        </a:xfrm>
      </p:grpSpPr>
      <p:sp>
        <p:nvSpPr>
          <p:cNvPr id="721" name="Google Shape;721;p27"/>
          <p:cNvSpPr txBox="1"/>
          <p:nvPr>
            <p:ph type="title"/>
          </p:nvPr>
        </p:nvSpPr>
        <p:spPr>
          <a:xfrm>
            <a:off x="619075" y="859650"/>
            <a:ext cx="6009600" cy="64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55B52C"/>
              </a:buClr>
              <a:buSzPts val="2800"/>
              <a:buFont typeface="Arial"/>
              <a:buNone/>
            </a:pPr>
            <a:r>
              <a:rPr b="1" lang="en">
                <a:solidFill>
                  <a:srgbClr val="97BFAC"/>
                </a:solidFill>
              </a:rPr>
              <a:t>The Goal  of</a:t>
            </a:r>
            <a:r>
              <a:rPr b="1" i="0" lang="en" u="none" cap="none" strike="noStrike">
                <a:solidFill>
                  <a:srgbClr val="97BFAC"/>
                </a:solidFill>
              </a:rPr>
              <a:t> NGSS</a:t>
            </a:r>
            <a:endParaRPr b="1" i="0" u="none" cap="none" strike="noStrike">
              <a:solidFill>
                <a:srgbClr val="97BFAC"/>
              </a:solidFill>
            </a:endParaRPr>
          </a:p>
        </p:txBody>
      </p:sp>
      <p:sp>
        <p:nvSpPr>
          <p:cNvPr id="722" name="Google Shape;722;p27"/>
          <p:cNvSpPr txBox="1"/>
          <p:nvPr>
            <p:ph idx="1" type="body"/>
          </p:nvPr>
        </p:nvSpPr>
        <p:spPr>
          <a:xfrm>
            <a:off x="619075" y="1717050"/>
            <a:ext cx="6369900" cy="2851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i="0" lang="en" sz="2400" u="none" cap="none" strike="noStrike"/>
              <a:t>Students engage in </a:t>
            </a:r>
            <a:r>
              <a:rPr i="0" lang="en" sz="2400" u="none" cap="none" strike="noStrike">
                <a:solidFill>
                  <a:srgbClr val="0000FF"/>
                </a:solidFill>
              </a:rPr>
              <a:t>Science and Engineering Practices</a:t>
            </a:r>
            <a:r>
              <a:rPr i="0" lang="en" sz="2400" u="none" cap="none" strike="noStrike"/>
              <a:t> to discover or explore phenomena (</a:t>
            </a:r>
            <a:r>
              <a:rPr i="0" lang="en" sz="2400" u="none" cap="none" strike="noStrike">
                <a:solidFill>
                  <a:srgbClr val="FF9900"/>
                </a:solidFill>
              </a:rPr>
              <a:t>Disciplinary Core Ideas</a:t>
            </a:r>
            <a:r>
              <a:rPr i="0" lang="en" sz="2400" u="none" cap="none" strike="noStrike"/>
              <a:t>) while developing a scientific mindset (</a:t>
            </a:r>
            <a:r>
              <a:rPr i="0" lang="en" sz="2400" u="none" cap="none" strike="noStrike">
                <a:solidFill>
                  <a:srgbClr val="55B52C"/>
                </a:solidFill>
              </a:rPr>
              <a:t>Crosscutting Concepts</a:t>
            </a:r>
            <a:r>
              <a:rPr lang="en"/>
              <a:t>).</a:t>
            </a:r>
            <a:endParaRPr i="0" sz="2400" u="none" cap="none" strike="noStrike"/>
          </a:p>
          <a:p>
            <a:pPr indent="0" lvl="0" marL="0" marR="0" rtl="0" algn="l">
              <a:lnSpc>
                <a:spcPct val="115000"/>
              </a:lnSpc>
              <a:spcBef>
                <a:spcPts val="1600"/>
              </a:spcBef>
              <a:spcAft>
                <a:spcPts val="0"/>
              </a:spcAft>
              <a:buClr>
                <a:schemeClr val="dk2"/>
              </a:buClr>
              <a:buSzPts val="18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sp>
        <p:nvSpPr>
          <p:cNvPr id="727" name="Google Shape;727;p28"/>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Lesson Debrief</a:t>
            </a:r>
            <a:endParaRPr b="1"/>
          </a:p>
        </p:txBody>
      </p:sp>
      <p:sp>
        <p:nvSpPr>
          <p:cNvPr id="728" name="Google Shape;728;p28"/>
          <p:cNvSpPr txBox="1"/>
          <p:nvPr>
            <p:ph idx="1" type="body"/>
          </p:nvPr>
        </p:nvSpPr>
        <p:spPr>
          <a:xfrm>
            <a:off x="2680050" y="1387275"/>
            <a:ext cx="4606800" cy="34107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a:t>How is this lesson 3 dimensional?</a:t>
            </a:r>
            <a:endParaRPr/>
          </a:p>
          <a:p>
            <a:pPr indent="-317500" lvl="0" marL="457200" rtl="0" algn="l">
              <a:lnSpc>
                <a:spcPct val="115000"/>
              </a:lnSpc>
              <a:spcBef>
                <a:spcPts val="600"/>
              </a:spcBef>
              <a:spcAft>
                <a:spcPts val="0"/>
              </a:spcAft>
              <a:buSzPts val="1400"/>
              <a:buChar char="✢"/>
            </a:pPr>
            <a:r>
              <a:rPr lang="en"/>
              <a:t>Science and Engineering Practices</a:t>
            </a:r>
            <a:endParaRPr/>
          </a:p>
          <a:p>
            <a:pPr indent="-317500" lvl="0" marL="457200" rtl="0" algn="l">
              <a:lnSpc>
                <a:spcPct val="115000"/>
              </a:lnSpc>
              <a:spcBef>
                <a:spcPts val="0"/>
              </a:spcBef>
              <a:spcAft>
                <a:spcPts val="0"/>
              </a:spcAft>
              <a:buSzPts val="1400"/>
              <a:buChar char="✢"/>
            </a:pPr>
            <a:r>
              <a:rPr lang="en"/>
              <a:t>Crosscutting Concepts</a:t>
            </a:r>
            <a:endParaRPr/>
          </a:p>
          <a:p>
            <a:pPr indent="-317500" lvl="0" marL="457200" rtl="0" algn="l">
              <a:lnSpc>
                <a:spcPct val="115000"/>
              </a:lnSpc>
              <a:spcBef>
                <a:spcPts val="0"/>
              </a:spcBef>
              <a:spcAft>
                <a:spcPts val="0"/>
              </a:spcAft>
              <a:buSzPts val="1400"/>
              <a:buChar char="✢"/>
            </a:pPr>
            <a:r>
              <a:rPr lang="en"/>
              <a:t>Disciplinary Core Ideas</a:t>
            </a:r>
            <a:endParaRPr/>
          </a:p>
          <a:p>
            <a:pPr indent="0" lvl="0" marL="0" rtl="0" algn="l">
              <a:spcBef>
                <a:spcPts val="600"/>
              </a:spcBef>
              <a:spcAft>
                <a:spcPts val="0"/>
              </a:spcAft>
              <a:buNone/>
            </a:pPr>
            <a:r>
              <a:t/>
            </a:r>
            <a:endParaRPr/>
          </a:p>
        </p:txBody>
      </p:sp>
      <p:pic>
        <p:nvPicPr>
          <p:cNvPr id="729" name="Google Shape;729;p28"/>
          <p:cNvPicPr preferRelativeResize="0"/>
          <p:nvPr/>
        </p:nvPicPr>
        <p:blipFill>
          <a:blip r:embed="rId3">
            <a:alphaModFix/>
          </a:blip>
          <a:stretch>
            <a:fillRect/>
          </a:stretch>
        </p:blipFill>
        <p:spPr>
          <a:xfrm>
            <a:off x="279800" y="2337725"/>
            <a:ext cx="2200625" cy="21817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3" name="Shape 733"/>
        <p:cNvGrpSpPr/>
        <p:nvPr/>
      </p:nvGrpSpPr>
      <p:grpSpPr>
        <a:xfrm>
          <a:off x="0" y="0"/>
          <a:ext cx="0" cy="0"/>
          <a:chOff x="0" y="0"/>
          <a:chExt cx="0" cy="0"/>
        </a:xfrm>
      </p:grpSpPr>
      <p:sp>
        <p:nvSpPr>
          <p:cNvPr id="734" name="Google Shape;734;p29"/>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Phenomena</a:t>
            </a:r>
            <a:endParaRPr b="1"/>
          </a:p>
        </p:txBody>
      </p:sp>
      <p:sp>
        <p:nvSpPr>
          <p:cNvPr id="735" name="Google Shape;735;p29"/>
          <p:cNvSpPr txBox="1"/>
          <p:nvPr>
            <p:ph idx="1" type="body"/>
          </p:nvPr>
        </p:nvSpPr>
        <p:spPr>
          <a:xfrm>
            <a:off x="3654625" y="1497500"/>
            <a:ext cx="3222600" cy="32556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a:t>Scientific phenomena are occurrences in the natural and human-made world that can be observed and which cause one to wonder and ask questions.</a:t>
            </a:r>
            <a:endParaRPr/>
          </a:p>
        </p:txBody>
      </p:sp>
      <p:pic>
        <p:nvPicPr>
          <p:cNvPr id="736" name="Google Shape;736;p29"/>
          <p:cNvPicPr preferRelativeResize="0"/>
          <p:nvPr/>
        </p:nvPicPr>
        <p:blipFill>
          <a:blip r:embed="rId3">
            <a:alphaModFix/>
          </a:blip>
          <a:stretch>
            <a:fillRect/>
          </a:stretch>
        </p:blipFill>
        <p:spPr>
          <a:xfrm>
            <a:off x="628975" y="2153675"/>
            <a:ext cx="2694450" cy="2694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0" name="Shape 740"/>
        <p:cNvGrpSpPr/>
        <p:nvPr/>
      </p:nvGrpSpPr>
      <p:grpSpPr>
        <a:xfrm>
          <a:off x="0" y="0"/>
          <a:ext cx="0" cy="0"/>
          <a:chOff x="0" y="0"/>
          <a:chExt cx="0" cy="0"/>
        </a:xfrm>
      </p:grpSpPr>
      <p:sp>
        <p:nvSpPr>
          <p:cNvPr id="741" name="Google Shape;741;p30"/>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Lesson Debrief</a:t>
            </a:r>
            <a:endParaRPr b="1"/>
          </a:p>
        </p:txBody>
      </p:sp>
      <p:sp>
        <p:nvSpPr>
          <p:cNvPr id="742" name="Google Shape;742;p30"/>
          <p:cNvSpPr txBox="1"/>
          <p:nvPr>
            <p:ph idx="1" type="body"/>
          </p:nvPr>
        </p:nvSpPr>
        <p:spPr>
          <a:xfrm>
            <a:off x="628975" y="1349975"/>
            <a:ext cx="6009600" cy="3410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a:p>
            <a:pPr indent="0" lvl="0" marL="0" rtl="0" algn="l">
              <a:lnSpc>
                <a:spcPct val="115000"/>
              </a:lnSpc>
              <a:spcBef>
                <a:spcPts val="600"/>
              </a:spcBef>
              <a:spcAft>
                <a:spcPts val="0"/>
              </a:spcAft>
              <a:buNone/>
            </a:pPr>
            <a:r>
              <a:rPr lang="en"/>
              <a:t>How was the phenomenon used in the lesson?</a:t>
            </a:r>
            <a:endParaRPr/>
          </a:p>
          <a:p>
            <a:pPr indent="0" lvl="0" marL="0" rtl="0" algn="l">
              <a:lnSpc>
                <a:spcPct val="115000"/>
              </a:lnSpc>
              <a:spcBef>
                <a:spcPts val="600"/>
              </a:spcBef>
              <a:spcAft>
                <a:spcPts val="0"/>
              </a:spcAft>
              <a:buNone/>
            </a:pPr>
            <a:r>
              <a:t/>
            </a:r>
            <a:endParaRPr/>
          </a:p>
          <a:p>
            <a:pPr indent="0" lvl="0" marL="0" rtl="0" algn="l">
              <a:lnSpc>
                <a:spcPct val="115000"/>
              </a:lnSpc>
              <a:spcBef>
                <a:spcPts val="600"/>
              </a:spcBef>
              <a:spcAft>
                <a:spcPts val="0"/>
              </a:spcAft>
              <a:buNone/>
            </a:pPr>
            <a:r>
              <a:rPr lang="en"/>
              <a:t>What other phenomena could have been used with this same activity?</a:t>
            </a:r>
            <a:endParaRPr/>
          </a:p>
          <a:p>
            <a:pPr indent="0" lvl="0" marL="0" rtl="0" algn="l">
              <a:spcBef>
                <a:spcPts val="6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6" name="Shape 746"/>
        <p:cNvGrpSpPr/>
        <p:nvPr/>
      </p:nvGrpSpPr>
      <p:grpSpPr>
        <a:xfrm>
          <a:off x="0" y="0"/>
          <a:ext cx="0" cy="0"/>
          <a:chOff x="0" y="0"/>
          <a:chExt cx="0" cy="0"/>
        </a:xfrm>
      </p:grpSpPr>
      <p:sp>
        <p:nvSpPr>
          <p:cNvPr id="747" name="Google Shape;747;p31"/>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Lesson Debrief</a:t>
            </a:r>
            <a:endParaRPr b="1"/>
          </a:p>
        </p:txBody>
      </p:sp>
      <p:sp>
        <p:nvSpPr>
          <p:cNvPr id="748" name="Google Shape;748;p31"/>
          <p:cNvSpPr txBox="1"/>
          <p:nvPr>
            <p:ph idx="1" type="body"/>
          </p:nvPr>
        </p:nvSpPr>
        <p:spPr>
          <a:xfrm>
            <a:off x="628975" y="2852750"/>
            <a:ext cx="6009600" cy="19080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t/>
            </a:r>
            <a:endParaRPr/>
          </a:p>
          <a:p>
            <a:pPr indent="0" lvl="0" marL="0" rtl="0" algn="l">
              <a:lnSpc>
                <a:spcPct val="115000"/>
              </a:lnSpc>
              <a:spcBef>
                <a:spcPts val="600"/>
              </a:spcBef>
              <a:spcAft>
                <a:spcPts val="0"/>
              </a:spcAft>
              <a:buNone/>
            </a:pPr>
            <a:r>
              <a:rPr lang="en"/>
              <a:t>How did the 5E format allow for an NGSS experience?</a:t>
            </a:r>
            <a:endParaRPr/>
          </a:p>
          <a:p>
            <a:pPr indent="0" lvl="0" marL="0" rtl="0" algn="l">
              <a:lnSpc>
                <a:spcPct val="115000"/>
              </a:lnSpc>
              <a:spcBef>
                <a:spcPts val="600"/>
              </a:spcBef>
              <a:spcAft>
                <a:spcPts val="0"/>
              </a:spcAft>
              <a:buNone/>
            </a:pPr>
            <a:r>
              <a:rPr lang="en"/>
              <a:t>Which parts of the lesson matched each E?</a:t>
            </a:r>
            <a:endParaRPr/>
          </a:p>
          <a:p>
            <a:pPr indent="0" lvl="0" marL="0" rtl="0" algn="l">
              <a:spcBef>
                <a:spcPts val="600"/>
              </a:spcBef>
              <a:spcAft>
                <a:spcPts val="0"/>
              </a:spcAft>
              <a:buNone/>
            </a:pPr>
            <a:r>
              <a:t/>
            </a:r>
            <a:endParaRPr/>
          </a:p>
        </p:txBody>
      </p:sp>
      <p:pic>
        <p:nvPicPr>
          <p:cNvPr id="749" name="Google Shape;749;p31"/>
          <p:cNvPicPr preferRelativeResize="0"/>
          <p:nvPr/>
        </p:nvPicPr>
        <p:blipFill>
          <a:blip r:embed="rId3">
            <a:alphaModFix/>
          </a:blip>
          <a:stretch>
            <a:fillRect/>
          </a:stretch>
        </p:blipFill>
        <p:spPr>
          <a:xfrm>
            <a:off x="3867300" y="652125"/>
            <a:ext cx="2200625" cy="2200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sp>
        <p:nvSpPr>
          <p:cNvPr id="754" name="Google Shape;754;p32"/>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The reality</a:t>
            </a:r>
            <a:r>
              <a:rPr b="1" lang="en"/>
              <a:t> of using the garden</a:t>
            </a:r>
            <a:endParaRPr b="1"/>
          </a:p>
        </p:txBody>
      </p:sp>
      <p:sp>
        <p:nvSpPr>
          <p:cNvPr id="755" name="Google Shape;755;p32"/>
          <p:cNvSpPr txBox="1"/>
          <p:nvPr>
            <p:ph idx="1" type="body"/>
          </p:nvPr>
        </p:nvSpPr>
        <p:spPr>
          <a:xfrm>
            <a:off x="628975" y="1504950"/>
            <a:ext cx="6009600" cy="325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What challenges arise when you think about planning NGSS lessons in the garden?</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What solutions do you have to these challenges?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
                                            <p:txEl>
                                              <p:pRg end="0" st="0"/>
                                            </p:txEl>
                                          </p:spTgt>
                                        </p:tgtEl>
                                        <p:attrNameLst>
                                          <p:attrName>style.visibility</p:attrName>
                                        </p:attrNameLst>
                                      </p:cBhvr>
                                      <p:to>
                                        <p:strVal val="visible"/>
                                      </p:to>
                                    </p:set>
                                    <p:animEffect filter="fade" transition="in">
                                      <p:cBhvr>
                                        <p:cTn dur="1000"/>
                                        <p:tgtEl>
                                          <p:spTgt spid="7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
                                            <p:txEl>
                                              <p:pRg end="1" st="1"/>
                                            </p:txEl>
                                          </p:spTgt>
                                        </p:tgtEl>
                                        <p:attrNameLst>
                                          <p:attrName>style.visibility</p:attrName>
                                        </p:attrNameLst>
                                      </p:cBhvr>
                                      <p:to>
                                        <p:strVal val="visible"/>
                                      </p:to>
                                    </p:set>
                                    <p:animEffect filter="fade" transition="in">
                                      <p:cBhvr>
                                        <p:cTn dur="1000"/>
                                        <p:tgtEl>
                                          <p:spTgt spid="7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
                                            <p:txEl>
                                              <p:pRg end="2" st="2"/>
                                            </p:txEl>
                                          </p:spTgt>
                                        </p:tgtEl>
                                        <p:attrNameLst>
                                          <p:attrName>style.visibility</p:attrName>
                                        </p:attrNameLst>
                                      </p:cBhvr>
                                      <p:to>
                                        <p:strVal val="visible"/>
                                      </p:to>
                                    </p:set>
                                    <p:animEffect filter="fade" transition="in">
                                      <p:cBhvr>
                                        <p:cTn dur="1000"/>
                                        <p:tgtEl>
                                          <p:spTgt spid="75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9" name="Shape 759"/>
        <p:cNvGrpSpPr/>
        <p:nvPr/>
      </p:nvGrpSpPr>
      <p:grpSpPr>
        <a:xfrm>
          <a:off x="0" y="0"/>
          <a:ext cx="0" cy="0"/>
          <a:chOff x="0" y="0"/>
          <a:chExt cx="0" cy="0"/>
        </a:xfrm>
      </p:grpSpPr>
      <p:sp>
        <p:nvSpPr>
          <p:cNvPr id="760" name="Google Shape;760;p33"/>
          <p:cNvSpPr txBox="1"/>
          <p:nvPr>
            <p:ph type="title"/>
          </p:nvPr>
        </p:nvSpPr>
        <p:spPr>
          <a:xfrm>
            <a:off x="628975" y="795800"/>
            <a:ext cx="6009600" cy="56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55B52C"/>
              </a:buClr>
              <a:buSzPts val="2800"/>
              <a:buFont typeface="Arial"/>
              <a:buNone/>
            </a:pPr>
            <a:r>
              <a:rPr b="1" lang="en">
                <a:solidFill>
                  <a:srgbClr val="97BFAC"/>
                </a:solidFill>
              </a:rPr>
              <a:t>What to try in the Garden</a:t>
            </a:r>
            <a:endParaRPr b="1" i="0" u="none" cap="none" strike="noStrike">
              <a:solidFill>
                <a:srgbClr val="97BFAC"/>
              </a:solidFill>
            </a:endParaRPr>
          </a:p>
        </p:txBody>
      </p:sp>
      <p:sp>
        <p:nvSpPr>
          <p:cNvPr id="761" name="Google Shape;761;p33"/>
          <p:cNvSpPr txBox="1"/>
          <p:nvPr>
            <p:ph idx="1" type="body"/>
          </p:nvPr>
        </p:nvSpPr>
        <p:spPr>
          <a:xfrm>
            <a:off x="628975" y="1364900"/>
            <a:ext cx="6217800" cy="337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Talk to your partner:</a:t>
            </a:r>
            <a:endParaRPr/>
          </a:p>
          <a:p>
            <a:pPr indent="-317500" lvl="0" marL="457200" marR="0" rtl="0" algn="l">
              <a:lnSpc>
                <a:spcPct val="100000"/>
              </a:lnSpc>
              <a:spcBef>
                <a:spcPts val="0"/>
              </a:spcBef>
              <a:spcAft>
                <a:spcPts val="0"/>
              </a:spcAft>
              <a:buSzPts val="1400"/>
              <a:buChar char="✢"/>
            </a:pPr>
            <a:r>
              <a:rPr lang="en"/>
              <a:t>What phenomena might you use to try on lessons in the garden?</a:t>
            </a:r>
            <a:endParaRPr/>
          </a:p>
          <a:p>
            <a:pPr indent="-381000" lvl="1" marL="914400" marR="0" rtl="0" algn="l">
              <a:lnSpc>
                <a:spcPct val="100000"/>
              </a:lnSpc>
              <a:spcBef>
                <a:spcPts val="0"/>
              </a:spcBef>
              <a:spcAft>
                <a:spcPts val="0"/>
              </a:spcAft>
              <a:buSzPts val="2400"/>
              <a:buChar char="○"/>
            </a:pPr>
            <a:r>
              <a:rPr lang="en"/>
              <a:t>Are some phenomena stronger for native gardens?</a:t>
            </a:r>
            <a:endParaRPr/>
          </a:p>
          <a:p>
            <a:pPr indent="-381000" lvl="1" marL="914400" marR="0" rtl="0" algn="l">
              <a:lnSpc>
                <a:spcPct val="100000"/>
              </a:lnSpc>
              <a:spcBef>
                <a:spcPts val="0"/>
              </a:spcBef>
              <a:spcAft>
                <a:spcPts val="0"/>
              </a:spcAft>
              <a:buSzPts val="2400"/>
              <a:buChar char="○"/>
            </a:pPr>
            <a:r>
              <a:rPr lang="en"/>
              <a:t>Are some phenomena stronger for vegetable gardens?</a:t>
            </a:r>
            <a:endParaRPr/>
          </a:p>
          <a:p>
            <a:pPr indent="-381000" lvl="1" marL="914400" marR="0" rtl="0" algn="l">
              <a:lnSpc>
                <a:spcPct val="100000"/>
              </a:lnSpc>
              <a:spcBef>
                <a:spcPts val="0"/>
              </a:spcBef>
              <a:spcAft>
                <a:spcPts val="0"/>
              </a:spcAft>
              <a:buSzPts val="2400"/>
              <a:buChar char="○"/>
            </a:pPr>
            <a:r>
              <a:rPr lang="en"/>
              <a:t>What kind of phenomena could the rest of the schoolyard provide?</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sp>
        <p:nvSpPr>
          <p:cNvPr id="762" name="Google Shape;762;p33"/>
          <p:cNvSpPr txBox="1"/>
          <p:nvPr/>
        </p:nvSpPr>
        <p:spPr>
          <a:xfrm>
            <a:off x="6429938" y="4057925"/>
            <a:ext cx="1784400" cy="34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rgbClr val="FFFFFF"/>
                </a:solidFill>
                <a:latin typeface="Arial"/>
                <a:ea typeface="Arial"/>
                <a:cs typeface="Arial"/>
                <a:sym typeface="Arial"/>
              </a:rPr>
              <a:t>Three Sisters Play</a:t>
            </a:r>
            <a:endParaRPr b="0" i="1" sz="1400" u="none" cap="none"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3" name="Shape 643"/>
        <p:cNvGrpSpPr/>
        <p:nvPr/>
      </p:nvGrpSpPr>
      <p:grpSpPr>
        <a:xfrm>
          <a:off x="0" y="0"/>
          <a:ext cx="0" cy="0"/>
          <a:chOff x="0" y="0"/>
          <a:chExt cx="0" cy="0"/>
        </a:xfrm>
      </p:grpSpPr>
      <p:sp>
        <p:nvSpPr>
          <p:cNvPr id="644" name="Google Shape;644;p16"/>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Agenda</a:t>
            </a:r>
            <a:endParaRPr b="1"/>
          </a:p>
        </p:txBody>
      </p:sp>
      <p:sp>
        <p:nvSpPr>
          <p:cNvPr id="645" name="Google Shape;645;p16"/>
          <p:cNvSpPr txBox="1"/>
          <p:nvPr>
            <p:ph idx="1" type="body"/>
          </p:nvPr>
        </p:nvSpPr>
        <p:spPr>
          <a:xfrm>
            <a:off x="628975" y="1504950"/>
            <a:ext cx="6009600" cy="32556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AutoNum type="arabicPeriod"/>
            </a:pPr>
            <a:r>
              <a:rPr lang="en"/>
              <a:t>An example lesson.</a:t>
            </a:r>
            <a:endParaRPr/>
          </a:p>
          <a:p>
            <a:pPr indent="-317500" lvl="0" marL="457200" rtl="0" algn="l">
              <a:spcBef>
                <a:spcPts val="0"/>
              </a:spcBef>
              <a:spcAft>
                <a:spcPts val="0"/>
              </a:spcAft>
              <a:buSzPts val="1400"/>
              <a:buAutoNum type="arabicPeriod"/>
            </a:pPr>
            <a:r>
              <a:rPr lang="en"/>
              <a:t>Lesson debrief</a:t>
            </a:r>
            <a:endParaRPr/>
          </a:p>
          <a:p>
            <a:pPr indent="-374650" lvl="1" marL="742950" rtl="0" algn="l">
              <a:spcBef>
                <a:spcPts val="0"/>
              </a:spcBef>
              <a:spcAft>
                <a:spcPts val="0"/>
              </a:spcAft>
              <a:buSzPts val="1400"/>
              <a:buAutoNum type="alphaLcPeriod"/>
            </a:pPr>
            <a:r>
              <a:rPr lang="en"/>
              <a:t>The 3D</a:t>
            </a:r>
            <a:endParaRPr/>
          </a:p>
          <a:p>
            <a:pPr indent="-374650" lvl="1" marL="742950" rtl="0" algn="l">
              <a:spcBef>
                <a:spcPts val="0"/>
              </a:spcBef>
              <a:spcAft>
                <a:spcPts val="0"/>
              </a:spcAft>
              <a:buSzPts val="1400"/>
              <a:buAutoNum type="alphaLcPeriod"/>
            </a:pPr>
            <a:r>
              <a:rPr lang="en"/>
              <a:t>Phenomena</a:t>
            </a:r>
            <a:endParaRPr/>
          </a:p>
          <a:p>
            <a:pPr indent="-374650" lvl="1" marL="742950" rtl="0" algn="l">
              <a:spcBef>
                <a:spcPts val="0"/>
              </a:spcBef>
              <a:spcAft>
                <a:spcPts val="0"/>
              </a:spcAft>
              <a:buSzPts val="1400"/>
              <a:buAutoNum type="alphaLcPeriod"/>
            </a:pPr>
            <a:r>
              <a:rPr lang="en"/>
              <a:t>5E</a:t>
            </a:r>
            <a:endParaRPr/>
          </a:p>
          <a:p>
            <a:pPr indent="-317500" lvl="0" marL="457200" rtl="0" algn="l">
              <a:spcBef>
                <a:spcPts val="0"/>
              </a:spcBef>
              <a:spcAft>
                <a:spcPts val="0"/>
              </a:spcAft>
              <a:buSzPts val="1400"/>
              <a:buAutoNum type="arabicPeriod"/>
            </a:pPr>
            <a:r>
              <a:rPr lang="en"/>
              <a:t>Getting outside with NGSS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6" name="Shape 766"/>
        <p:cNvGrpSpPr/>
        <p:nvPr/>
      </p:nvGrpSpPr>
      <p:grpSpPr>
        <a:xfrm>
          <a:off x="0" y="0"/>
          <a:ext cx="0" cy="0"/>
          <a:chOff x="0" y="0"/>
          <a:chExt cx="0" cy="0"/>
        </a:xfrm>
      </p:grpSpPr>
      <p:sp>
        <p:nvSpPr>
          <p:cNvPr id="767" name="Google Shape;767;p34"/>
          <p:cNvSpPr txBox="1"/>
          <p:nvPr>
            <p:ph type="title"/>
          </p:nvPr>
        </p:nvSpPr>
        <p:spPr>
          <a:xfrm>
            <a:off x="698175" y="784675"/>
            <a:ext cx="6009600" cy="54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55B52C"/>
              </a:buClr>
              <a:buSzPts val="2800"/>
              <a:buFont typeface="Arial"/>
              <a:buNone/>
            </a:pPr>
            <a:r>
              <a:rPr b="1" i="0" lang="en" u="none" cap="none" strike="noStrike">
                <a:solidFill>
                  <a:srgbClr val="97BFAC"/>
                </a:solidFill>
              </a:rPr>
              <a:t>Why Go Outside?</a:t>
            </a:r>
            <a:endParaRPr b="1" i="0" u="none" cap="none" strike="noStrike">
              <a:solidFill>
                <a:srgbClr val="97BFAC"/>
              </a:solidFill>
            </a:endParaRPr>
          </a:p>
        </p:txBody>
      </p:sp>
      <p:sp>
        <p:nvSpPr>
          <p:cNvPr id="768" name="Google Shape;768;p34"/>
          <p:cNvSpPr txBox="1"/>
          <p:nvPr>
            <p:ph idx="1" type="body"/>
          </p:nvPr>
        </p:nvSpPr>
        <p:spPr>
          <a:xfrm>
            <a:off x="628975" y="1504950"/>
            <a:ext cx="6009600" cy="3255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i="0" lang="en" u="none" cap="none" strike="noStrike"/>
              <a:t>An overarching goal of the</a:t>
            </a:r>
            <a:r>
              <a:rPr i="1" lang="en" u="none" cap="none" strike="noStrike"/>
              <a:t> NGSS</a:t>
            </a:r>
            <a:r>
              <a:rPr i="0" lang="en" u="none" cap="none" strike="noStrike"/>
              <a:t> is that “all students have some appreciation of the beauty and wonder of science; possess sufficient knowledge of science and engineering to engage in public discussions on related issues;… and have the skills to enter careers of their choice...”  </a:t>
            </a:r>
            <a:endParaRPr i="0" u="none" cap="none" strike="noStrike"/>
          </a:p>
          <a:p>
            <a:pPr indent="0" lvl="0" marL="0" marR="0" rtl="0" algn="l">
              <a:lnSpc>
                <a:spcPct val="115000"/>
              </a:lnSpc>
              <a:spcBef>
                <a:spcPts val="0"/>
              </a:spcBef>
              <a:spcAft>
                <a:spcPts val="0"/>
              </a:spcAft>
              <a:buClr>
                <a:schemeClr val="dk2"/>
              </a:buClr>
              <a:buSzPts val="1800"/>
              <a:buFont typeface="Arial"/>
              <a:buNone/>
            </a:pPr>
            <a:r>
              <a:t/>
            </a:r>
            <a:endParaRPr/>
          </a:p>
          <a:p>
            <a:pPr indent="0" lvl="0" marL="0" marR="0" rtl="0" algn="l">
              <a:lnSpc>
                <a:spcPct val="115000"/>
              </a:lnSpc>
              <a:spcBef>
                <a:spcPts val="0"/>
              </a:spcBef>
              <a:spcAft>
                <a:spcPts val="0"/>
              </a:spcAft>
              <a:buClr>
                <a:schemeClr val="dk2"/>
              </a:buClr>
              <a:buSzPts val="1800"/>
              <a:buFont typeface="Arial"/>
              <a:buNone/>
            </a:pPr>
            <a:r>
              <a:rPr i="0" lang="en" u="none" cap="none" strike="noStrike"/>
              <a:t>(NRC 2012a, p. 1).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2" name="Shape 772"/>
        <p:cNvGrpSpPr/>
        <p:nvPr/>
      </p:nvGrpSpPr>
      <p:grpSpPr>
        <a:xfrm>
          <a:off x="0" y="0"/>
          <a:ext cx="0" cy="0"/>
          <a:chOff x="0" y="0"/>
          <a:chExt cx="0" cy="0"/>
        </a:xfrm>
      </p:grpSpPr>
      <p:sp>
        <p:nvSpPr>
          <p:cNvPr id="773" name="Google Shape;773;p35"/>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Thank you!</a:t>
            </a:r>
            <a:endParaRPr b="1"/>
          </a:p>
        </p:txBody>
      </p:sp>
      <p:sp>
        <p:nvSpPr>
          <p:cNvPr id="774" name="Google Shape;774;p35"/>
          <p:cNvSpPr txBox="1"/>
          <p:nvPr>
            <p:ph idx="1" type="body"/>
          </p:nvPr>
        </p:nvSpPr>
        <p:spPr>
          <a:xfrm>
            <a:off x="628975" y="1504950"/>
            <a:ext cx="6009600" cy="32556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a:t>Any questions?</a:t>
            </a:r>
            <a:endParaRPr/>
          </a:p>
          <a:p>
            <a:pPr indent="0" lvl="0" marL="0" rtl="0" algn="l">
              <a:lnSpc>
                <a:spcPct val="115000"/>
              </a:lnSpc>
              <a:spcBef>
                <a:spcPts val="600"/>
              </a:spcBef>
              <a:spcAft>
                <a:spcPts val="0"/>
              </a:spcAft>
              <a:buNone/>
            </a:pPr>
            <a:r>
              <a:t/>
            </a:r>
            <a:endParaRPr/>
          </a:p>
          <a:p>
            <a:pPr indent="0" lvl="0" marL="0" rtl="0" algn="l">
              <a:lnSpc>
                <a:spcPct val="115000"/>
              </a:lnSpc>
              <a:spcBef>
                <a:spcPts val="600"/>
              </a:spcBef>
              <a:spcAft>
                <a:spcPts val="0"/>
              </a:spcAft>
              <a:buNone/>
            </a:pPr>
            <a:r>
              <a:t/>
            </a:r>
            <a:endParaRPr/>
          </a:p>
          <a:p>
            <a:pPr indent="0" lvl="0" marL="0" rtl="0" algn="r">
              <a:lnSpc>
                <a:spcPct val="100000"/>
              </a:lnSpc>
              <a:spcBef>
                <a:spcPts val="0"/>
              </a:spcBef>
              <a:spcAft>
                <a:spcPts val="0"/>
              </a:spcAft>
              <a:buNone/>
            </a:pPr>
            <a:r>
              <a:rPr lang="en"/>
              <a:t>Crystal Howe</a:t>
            </a:r>
            <a:endParaRPr/>
          </a:p>
          <a:p>
            <a:pPr indent="0" lvl="0" marL="0" rtl="0" algn="r">
              <a:lnSpc>
                <a:spcPct val="100000"/>
              </a:lnSpc>
              <a:spcBef>
                <a:spcPts val="0"/>
              </a:spcBef>
              <a:spcAft>
                <a:spcPts val="0"/>
              </a:spcAft>
              <a:buNone/>
            </a:pPr>
            <a:r>
              <a:rPr lang="en" sz="1800" u="sng">
                <a:solidFill>
                  <a:srgbClr val="F7CA0F"/>
                </a:solidFill>
                <a:hlinkClick r:id="rId3"/>
              </a:rPr>
              <a:t>crystal.howe@sdcoe.net</a:t>
            </a:r>
            <a:endParaRPr sz="1800">
              <a:solidFill>
                <a:srgbClr val="F7CA0F"/>
              </a:solidFill>
            </a:endParaRPr>
          </a:p>
          <a:p>
            <a:pPr indent="0" lvl="0" marL="0" rtl="0" algn="r">
              <a:lnSpc>
                <a:spcPct val="100000"/>
              </a:lnSpc>
              <a:spcBef>
                <a:spcPts val="0"/>
              </a:spcBef>
              <a:spcAft>
                <a:spcPts val="0"/>
              </a:spcAft>
              <a:buNone/>
            </a:pPr>
            <a:r>
              <a:rPr lang="en" sz="1800" u="sng">
                <a:solidFill>
                  <a:srgbClr val="F7CA0F"/>
                </a:solidFill>
                <a:hlinkClick r:id="rId4"/>
              </a:rPr>
              <a:t>ngss.sdcoe.net</a:t>
            </a:r>
            <a:endParaRPr sz="1800">
              <a:solidFill>
                <a:srgbClr val="F7CA0F"/>
              </a:solidFill>
            </a:endParaRPr>
          </a:p>
          <a:p>
            <a:pPr indent="0" lvl="0" marL="0" rtl="0" algn="l">
              <a:lnSpc>
                <a:spcPct val="115000"/>
              </a:lnSpc>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Google Shape;650;p17"/>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CA Science Framework</a:t>
            </a:r>
            <a:endParaRPr b="1"/>
          </a:p>
        </p:txBody>
      </p:sp>
      <p:sp>
        <p:nvSpPr>
          <p:cNvPr id="651" name="Google Shape;651;p17"/>
          <p:cNvSpPr txBox="1"/>
          <p:nvPr>
            <p:ph idx="1" type="body"/>
          </p:nvPr>
        </p:nvSpPr>
        <p:spPr>
          <a:xfrm>
            <a:off x="628975" y="1504950"/>
            <a:ext cx="6009600" cy="3255600"/>
          </a:xfrm>
          <a:prstGeom prst="rect">
            <a:avLst/>
          </a:prstGeom>
        </p:spPr>
        <p:txBody>
          <a:bodyPr anchorCtr="0" anchor="t" bIns="91425" lIns="91425" spcFirstLastPara="1" rIns="91425" wrap="square" tIns="91425">
            <a:noAutofit/>
          </a:bodyPr>
          <a:lstStyle/>
          <a:p>
            <a:pPr indent="-317500" lvl="0" marL="457200" rtl="0" algn="l">
              <a:spcBef>
                <a:spcPts val="480"/>
              </a:spcBef>
              <a:spcAft>
                <a:spcPts val="0"/>
              </a:spcAft>
              <a:buSzPts val="1400"/>
              <a:buChar char="✢"/>
            </a:pPr>
            <a:r>
              <a:rPr lang="en"/>
              <a:t>Children are born investigators.</a:t>
            </a:r>
            <a:endParaRPr/>
          </a:p>
          <a:p>
            <a:pPr indent="-317500" lvl="0" marL="457200" rtl="0" algn="l">
              <a:spcBef>
                <a:spcPts val="0"/>
              </a:spcBef>
              <a:spcAft>
                <a:spcPts val="0"/>
              </a:spcAft>
              <a:buSzPts val="1400"/>
              <a:buChar char="✢"/>
            </a:pPr>
            <a:r>
              <a:rPr lang="en"/>
              <a:t>Understanding builds over time.</a:t>
            </a:r>
            <a:endParaRPr/>
          </a:p>
          <a:p>
            <a:pPr indent="-317500" lvl="0" marL="457200" rtl="0" algn="l">
              <a:spcBef>
                <a:spcPts val="0"/>
              </a:spcBef>
              <a:spcAft>
                <a:spcPts val="0"/>
              </a:spcAft>
              <a:buSzPts val="1400"/>
              <a:buChar char="✢"/>
            </a:pPr>
            <a:r>
              <a:rPr lang="en"/>
              <a:t>Science and engineering require both knowledge and practice.</a:t>
            </a:r>
            <a:endParaRPr/>
          </a:p>
          <a:p>
            <a:pPr indent="-317500" lvl="0" marL="457200" rtl="0" algn="l">
              <a:spcBef>
                <a:spcPts val="0"/>
              </a:spcBef>
              <a:spcAft>
                <a:spcPts val="0"/>
              </a:spcAft>
              <a:buSzPts val="1400"/>
              <a:buChar char="✢"/>
            </a:pPr>
            <a:r>
              <a:rPr lang="en"/>
              <a:t>Connecting to students’ interests and experiences is essential to learning.</a:t>
            </a:r>
            <a:endParaRPr/>
          </a:p>
          <a:p>
            <a:pPr indent="-317500" lvl="0" marL="457200" rtl="0" algn="l">
              <a:spcBef>
                <a:spcPts val="0"/>
              </a:spcBef>
              <a:spcAft>
                <a:spcPts val="0"/>
              </a:spcAft>
              <a:buSzPts val="1400"/>
              <a:buChar char="✢"/>
            </a:pPr>
            <a:r>
              <a:rPr lang="en"/>
              <a:t>All students deserve access to strong science experiences.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Google Shape;656;p18"/>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Let’s Try a Garden Lesson</a:t>
            </a:r>
            <a:endParaRPr b="1"/>
          </a:p>
        </p:txBody>
      </p:sp>
      <p:sp>
        <p:nvSpPr>
          <p:cNvPr id="657" name="Google Shape;657;p18"/>
          <p:cNvSpPr txBox="1"/>
          <p:nvPr>
            <p:ph idx="1" type="body"/>
          </p:nvPr>
        </p:nvSpPr>
        <p:spPr>
          <a:xfrm>
            <a:off x="628975" y="1504950"/>
            <a:ext cx="6009600" cy="325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658" name="Google Shape;658;p18" title="Thigmotropism.mp4">
            <a:hlinkClick r:id="rId3"/>
          </p:cNvPr>
          <p:cNvPicPr preferRelativeResize="0"/>
          <p:nvPr/>
        </p:nvPicPr>
        <p:blipFill>
          <a:blip r:embed="rId4">
            <a:alphaModFix/>
          </a:blip>
          <a:stretch>
            <a:fillRect/>
          </a:stretch>
        </p:blipFill>
        <p:spPr>
          <a:xfrm>
            <a:off x="628975" y="1504950"/>
            <a:ext cx="60096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2" name="Shape 662"/>
        <p:cNvGrpSpPr/>
        <p:nvPr/>
      </p:nvGrpSpPr>
      <p:grpSpPr>
        <a:xfrm>
          <a:off x="0" y="0"/>
          <a:ext cx="0" cy="0"/>
          <a:chOff x="0" y="0"/>
          <a:chExt cx="0" cy="0"/>
        </a:xfrm>
      </p:grpSpPr>
      <p:sp>
        <p:nvSpPr>
          <p:cNvPr id="663" name="Google Shape;663;p19"/>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Garden Science </a:t>
            </a:r>
            <a:r>
              <a:rPr b="1" lang="en"/>
              <a:t>Notebooking</a:t>
            </a:r>
            <a:endParaRPr b="1"/>
          </a:p>
        </p:txBody>
      </p:sp>
      <p:sp>
        <p:nvSpPr>
          <p:cNvPr id="664" name="Google Shape;664;p19"/>
          <p:cNvSpPr txBox="1"/>
          <p:nvPr>
            <p:ph idx="1" type="body"/>
          </p:nvPr>
        </p:nvSpPr>
        <p:spPr>
          <a:xfrm>
            <a:off x="628975" y="1504950"/>
            <a:ext cx="6009600" cy="325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Engage</a:t>
            </a:r>
            <a:endParaRPr b="1"/>
          </a:p>
          <a:p>
            <a:pPr indent="-317500" lvl="0" marL="457200" rtl="0" algn="l">
              <a:spcBef>
                <a:spcPts val="600"/>
              </a:spcBef>
              <a:spcAft>
                <a:spcPts val="0"/>
              </a:spcAft>
              <a:buSzPts val="1400"/>
              <a:buChar char="✢"/>
            </a:pPr>
            <a:r>
              <a:rPr lang="en"/>
              <a:t>Use your notebook (paper), at least 2 colored pencils, and a regular pencil.</a:t>
            </a:r>
            <a:endParaRPr/>
          </a:p>
          <a:p>
            <a:pPr indent="-317500" lvl="0" marL="457200" rtl="0" algn="l">
              <a:spcBef>
                <a:spcPts val="0"/>
              </a:spcBef>
              <a:spcAft>
                <a:spcPts val="0"/>
              </a:spcAft>
              <a:buSzPts val="1400"/>
              <a:buChar char="✢"/>
            </a:pPr>
            <a:r>
              <a:rPr lang="en"/>
              <a:t>Wander the plants and observe them using your senses of smell, sight, hearing, and gentle touch.</a:t>
            </a:r>
            <a:endParaRPr/>
          </a:p>
          <a:p>
            <a:pPr indent="-317500" lvl="0" marL="457200" rtl="0" algn="l">
              <a:spcBef>
                <a:spcPts val="0"/>
              </a:spcBef>
              <a:spcAft>
                <a:spcPts val="0"/>
              </a:spcAft>
              <a:buSzPts val="1400"/>
              <a:buChar char="✢"/>
            </a:pPr>
            <a:r>
              <a:rPr lang="en"/>
              <a:t>Choose a plant to investigate. Draw, write, and measure for at 3 minutes.</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sp>
        <p:nvSpPr>
          <p:cNvPr id="669" name="Google Shape;669;p20"/>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Add to your drawing</a:t>
            </a:r>
            <a:endParaRPr b="1"/>
          </a:p>
        </p:txBody>
      </p:sp>
      <p:sp>
        <p:nvSpPr>
          <p:cNvPr id="670" name="Google Shape;670;p20"/>
          <p:cNvSpPr txBox="1"/>
          <p:nvPr>
            <p:ph idx="1" type="body"/>
          </p:nvPr>
        </p:nvSpPr>
        <p:spPr>
          <a:xfrm>
            <a:off x="628975" y="1504950"/>
            <a:ext cx="6009600" cy="16272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
              <a:t>U</a:t>
            </a:r>
            <a:r>
              <a:rPr lang="en"/>
              <a:t>se the lens of scale, proportion, and quantity to add to your observations, drawings, and ask questions about your plant.</a:t>
            </a:r>
            <a:endParaRPr/>
          </a:p>
          <a:p>
            <a:pPr indent="0" lvl="0" marL="0" rtl="0" algn="l">
              <a:spcBef>
                <a:spcPts val="600"/>
              </a:spcBef>
              <a:spcAft>
                <a:spcPts val="0"/>
              </a:spcAft>
              <a:buNone/>
            </a:pPr>
            <a:r>
              <a:t/>
            </a:r>
            <a:endParaRPr/>
          </a:p>
        </p:txBody>
      </p:sp>
      <p:sp>
        <p:nvSpPr>
          <p:cNvPr id="671" name="Google Shape;671;p20"/>
          <p:cNvSpPr/>
          <p:nvPr/>
        </p:nvSpPr>
        <p:spPr>
          <a:xfrm>
            <a:off x="2714050" y="3861950"/>
            <a:ext cx="2220900" cy="1068600"/>
          </a:xfrm>
          <a:prstGeom prst="rect">
            <a:avLst/>
          </a:prstGeom>
          <a:solidFill>
            <a:srgbClr val="EDDC7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666666"/>
                </a:solidFill>
                <a:latin typeface="Neuton"/>
                <a:ea typeface="Neuton"/>
                <a:cs typeface="Neuton"/>
                <a:sym typeface="Neuton"/>
              </a:rPr>
              <a:t>Life size plant (circle an area to magnify)</a:t>
            </a:r>
            <a:endParaRPr b="1" sz="1800">
              <a:solidFill>
                <a:srgbClr val="666666"/>
              </a:solidFill>
              <a:latin typeface="Neuton"/>
              <a:ea typeface="Neuton"/>
              <a:cs typeface="Neuton"/>
              <a:sym typeface="Neuton"/>
            </a:endParaRPr>
          </a:p>
        </p:txBody>
      </p:sp>
      <p:sp>
        <p:nvSpPr>
          <p:cNvPr id="672" name="Google Shape;672;p20"/>
          <p:cNvSpPr/>
          <p:nvPr/>
        </p:nvSpPr>
        <p:spPr>
          <a:xfrm>
            <a:off x="5065100" y="3861950"/>
            <a:ext cx="2388300" cy="1068600"/>
          </a:xfrm>
          <a:prstGeom prst="homePlate">
            <a:avLst>
              <a:gd fmla="val 50000" name="adj"/>
            </a:avLst>
          </a:prstGeom>
          <a:solidFill>
            <a:srgbClr val="EDDC7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666666"/>
                </a:solidFill>
                <a:latin typeface="Neuton"/>
                <a:ea typeface="Neuton"/>
                <a:cs typeface="Neuton"/>
                <a:sym typeface="Neuton"/>
              </a:rPr>
              <a:t>The plant and its some of its environment</a:t>
            </a:r>
            <a:endParaRPr b="1" sz="1800">
              <a:solidFill>
                <a:srgbClr val="666666"/>
              </a:solidFill>
              <a:latin typeface="Neuton"/>
              <a:ea typeface="Neuton"/>
              <a:cs typeface="Neuton"/>
              <a:sym typeface="Neuton"/>
            </a:endParaRPr>
          </a:p>
        </p:txBody>
      </p:sp>
      <p:sp>
        <p:nvSpPr>
          <p:cNvPr id="673" name="Google Shape;673;p20"/>
          <p:cNvSpPr/>
          <p:nvPr/>
        </p:nvSpPr>
        <p:spPr>
          <a:xfrm rot="10800000">
            <a:off x="195600" y="3861950"/>
            <a:ext cx="2388300" cy="1068600"/>
          </a:xfrm>
          <a:prstGeom prst="homePlate">
            <a:avLst>
              <a:gd fmla="val 50000" name="adj"/>
            </a:avLst>
          </a:prstGeom>
          <a:solidFill>
            <a:srgbClr val="EDDC7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rgbClr val="666666"/>
              </a:solidFill>
              <a:latin typeface="Neuton"/>
              <a:ea typeface="Neuton"/>
              <a:cs typeface="Neuton"/>
              <a:sym typeface="Neuton"/>
            </a:endParaRPr>
          </a:p>
        </p:txBody>
      </p:sp>
      <p:sp>
        <p:nvSpPr>
          <p:cNvPr id="674" name="Google Shape;674;p20"/>
          <p:cNvSpPr txBox="1"/>
          <p:nvPr/>
        </p:nvSpPr>
        <p:spPr>
          <a:xfrm>
            <a:off x="623200" y="4084975"/>
            <a:ext cx="1867800" cy="315900"/>
          </a:xfrm>
          <a:prstGeom prst="rect">
            <a:avLst/>
          </a:prstGeom>
          <a:solidFill>
            <a:srgbClr val="EDDC7A"/>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666666"/>
                </a:solidFill>
                <a:latin typeface="Neuton"/>
                <a:ea typeface="Neuton"/>
                <a:cs typeface="Neuton"/>
                <a:sym typeface="Neuton"/>
              </a:rPr>
              <a:t>Magnified view of a circled area</a:t>
            </a:r>
            <a:endParaRPr b="1" sz="1800">
              <a:solidFill>
                <a:srgbClr val="666666"/>
              </a:solidFill>
              <a:latin typeface="Neuton"/>
              <a:ea typeface="Neuton"/>
              <a:cs typeface="Neuton"/>
              <a:sym typeface="Neuto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8" name="Shape 678"/>
        <p:cNvGrpSpPr/>
        <p:nvPr/>
      </p:nvGrpSpPr>
      <p:grpSpPr>
        <a:xfrm>
          <a:off x="0" y="0"/>
          <a:ext cx="0" cy="0"/>
          <a:chOff x="0" y="0"/>
          <a:chExt cx="0" cy="0"/>
        </a:xfrm>
      </p:grpSpPr>
      <p:sp>
        <p:nvSpPr>
          <p:cNvPr id="679" name="Google Shape;679;p21"/>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Plant </a:t>
            </a:r>
            <a:r>
              <a:rPr b="1" lang="en"/>
              <a:t>Stations</a:t>
            </a:r>
            <a:endParaRPr b="1"/>
          </a:p>
        </p:txBody>
      </p:sp>
      <p:sp>
        <p:nvSpPr>
          <p:cNvPr id="680" name="Google Shape;680;p21"/>
          <p:cNvSpPr txBox="1"/>
          <p:nvPr>
            <p:ph idx="1" type="body"/>
          </p:nvPr>
        </p:nvSpPr>
        <p:spPr>
          <a:xfrm>
            <a:off x="628975" y="1581150"/>
            <a:ext cx="2916900" cy="3003300"/>
          </a:xfrm>
          <a:prstGeom prst="rect">
            <a:avLst/>
          </a:prstGeom>
        </p:spPr>
        <p:txBody>
          <a:bodyPr anchorCtr="0" anchor="t" bIns="91425" lIns="91425" spcFirstLastPara="1" rIns="91425" wrap="square" tIns="91425">
            <a:noAutofit/>
          </a:bodyPr>
          <a:lstStyle/>
          <a:p>
            <a:pPr indent="-317500" lvl="0" marL="914400" rtl="0" algn="l">
              <a:spcBef>
                <a:spcPts val="600"/>
              </a:spcBef>
              <a:spcAft>
                <a:spcPts val="0"/>
              </a:spcAft>
              <a:buSzPts val="1400"/>
              <a:buChar char="✢"/>
            </a:pPr>
            <a:r>
              <a:rPr lang="en"/>
              <a:t>Chemical</a:t>
            </a:r>
            <a:endParaRPr/>
          </a:p>
          <a:p>
            <a:pPr indent="-317500" lvl="0" marL="914400" rtl="0" algn="l">
              <a:spcBef>
                <a:spcPts val="600"/>
              </a:spcBef>
              <a:spcAft>
                <a:spcPts val="0"/>
              </a:spcAft>
              <a:buSzPts val="1400"/>
              <a:buChar char="✢"/>
            </a:pPr>
            <a:r>
              <a:rPr lang="en"/>
              <a:t>Bark</a:t>
            </a:r>
            <a:endParaRPr/>
          </a:p>
          <a:p>
            <a:pPr indent="-317500" lvl="0" marL="914400" rtl="0" algn="l">
              <a:spcBef>
                <a:spcPts val="600"/>
              </a:spcBef>
              <a:spcAft>
                <a:spcPts val="0"/>
              </a:spcAft>
              <a:buSzPts val="1400"/>
              <a:buChar char="✢"/>
            </a:pPr>
            <a:r>
              <a:rPr lang="en"/>
              <a:t>Thick leaves</a:t>
            </a:r>
            <a:endParaRPr/>
          </a:p>
          <a:p>
            <a:pPr indent="-317500" lvl="0" marL="914400" rtl="0" algn="l">
              <a:spcBef>
                <a:spcPts val="600"/>
              </a:spcBef>
              <a:spcAft>
                <a:spcPts val="0"/>
              </a:spcAft>
              <a:buSzPts val="1400"/>
              <a:buChar char="✢"/>
            </a:pPr>
            <a:r>
              <a:rPr lang="en"/>
              <a:t>Thorns</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pic>
        <p:nvPicPr>
          <p:cNvPr id="681" name="Google Shape;681;p21"/>
          <p:cNvPicPr preferRelativeResize="0"/>
          <p:nvPr/>
        </p:nvPicPr>
        <p:blipFill>
          <a:blip r:embed="rId3">
            <a:alphaModFix/>
          </a:blip>
          <a:stretch>
            <a:fillRect/>
          </a:stretch>
        </p:blipFill>
        <p:spPr>
          <a:xfrm>
            <a:off x="387900" y="3270788"/>
            <a:ext cx="2770048" cy="1562201"/>
          </a:xfrm>
          <a:prstGeom prst="rect">
            <a:avLst/>
          </a:prstGeom>
          <a:noFill/>
          <a:ln>
            <a:noFill/>
          </a:ln>
        </p:spPr>
      </p:pic>
      <p:pic>
        <p:nvPicPr>
          <p:cNvPr id="682" name="Google Shape;682;p21"/>
          <p:cNvPicPr preferRelativeResize="0"/>
          <p:nvPr/>
        </p:nvPicPr>
        <p:blipFill>
          <a:blip r:embed="rId4">
            <a:alphaModFix/>
          </a:blip>
          <a:stretch>
            <a:fillRect/>
          </a:stretch>
        </p:blipFill>
        <p:spPr>
          <a:xfrm>
            <a:off x="4265550" y="3143600"/>
            <a:ext cx="2716577" cy="1689400"/>
          </a:xfrm>
          <a:prstGeom prst="rect">
            <a:avLst/>
          </a:prstGeom>
          <a:noFill/>
          <a:ln>
            <a:noFill/>
          </a:ln>
        </p:spPr>
      </p:pic>
      <p:pic>
        <p:nvPicPr>
          <p:cNvPr id="683" name="Google Shape;683;p21"/>
          <p:cNvPicPr preferRelativeResize="0"/>
          <p:nvPr/>
        </p:nvPicPr>
        <p:blipFill>
          <a:blip r:embed="rId5">
            <a:alphaModFix/>
          </a:blip>
          <a:stretch>
            <a:fillRect/>
          </a:stretch>
        </p:blipFill>
        <p:spPr>
          <a:xfrm>
            <a:off x="5365042" y="586963"/>
            <a:ext cx="1519550" cy="1796175"/>
          </a:xfrm>
          <a:prstGeom prst="rect">
            <a:avLst/>
          </a:prstGeom>
          <a:noFill/>
          <a:ln>
            <a:noFill/>
          </a:ln>
        </p:spPr>
      </p:pic>
      <p:sp>
        <p:nvSpPr>
          <p:cNvPr id="684" name="Google Shape;684;p21"/>
          <p:cNvSpPr txBox="1"/>
          <p:nvPr>
            <p:ph idx="2" type="body"/>
          </p:nvPr>
        </p:nvSpPr>
        <p:spPr>
          <a:xfrm>
            <a:off x="3721683" y="1581150"/>
            <a:ext cx="2916900" cy="30033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
              <a:t>Hairs</a:t>
            </a:r>
            <a:endParaRPr/>
          </a:p>
          <a:p>
            <a:pPr indent="-317500" lvl="0" marL="457200" rtl="0" algn="l">
              <a:spcBef>
                <a:spcPts val="0"/>
              </a:spcBef>
              <a:spcAft>
                <a:spcPts val="0"/>
              </a:spcAft>
              <a:buSzPts val="1400"/>
              <a:buChar char="✢"/>
            </a:pPr>
            <a:r>
              <a:rPr lang="en"/>
              <a:t>Sap </a:t>
            </a:r>
            <a:endParaRPr/>
          </a:p>
          <a:p>
            <a:pPr indent="-317500" lvl="0" marL="457200" rtl="0" algn="l">
              <a:spcBef>
                <a:spcPts val="0"/>
              </a:spcBef>
              <a:spcAft>
                <a:spcPts val="0"/>
              </a:spcAft>
              <a:buSzPts val="1400"/>
              <a:buChar char="✢"/>
            </a:pPr>
            <a:r>
              <a:rPr lang="en"/>
              <a:t>Spines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8" name="Shape 688"/>
        <p:cNvGrpSpPr/>
        <p:nvPr/>
      </p:nvGrpSpPr>
      <p:grpSpPr>
        <a:xfrm>
          <a:off x="0" y="0"/>
          <a:ext cx="0" cy="0"/>
          <a:chOff x="0" y="0"/>
          <a:chExt cx="0" cy="0"/>
        </a:xfrm>
      </p:grpSpPr>
      <p:sp>
        <p:nvSpPr>
          <p:cNvPr id="689" name="Google Shape;689;p22"/>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Plant Stations</a:t>
            </a:r>
            <a:endParaRPr b="1"/>
          </a:p>
        </p:txBody>
      </p:sp>
      <p:sp>
        <p:nvSpPr>
          <p:cNvPr id="690" name="Google Shape;690;p22"/>
          <p:cNvSpPr txBox="1"/>
          <p:nvPr>
            <p:ph idx="1" type="body"/>
          </p:nvPr>
        </p:nvSpPr>
        <p:spPr>
          <a:xfrm>
            <a:off x="628975" y="1504950"/>
            <a:ext cx="6009600" cy="325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Explore</a:t>
            </a:r>
            <a:endParaRPr b="1"/>
          </a:p>
          <a:p>
            <a:pPr indent="-317500" lvl="0" marL="457200" rtl="0" algn="l">
              <a:spcBef>
                <a:spcPts val="600"/>
              </a:spcBef>
              <a:spcAft>
                <a:spcPts val="0"/>
              </a:spcAft>
              <a:buSzPts val="1400"/>
              <a:buChar char="✢"/>
            </a:pPr>
            <a:r>
              <a:rPr lang="en"/>
              <a:t>Make observations using your senses, notes and drawings of the plant at each station.</a:t>
            </a:r>
            <a:endParaRPr sz="2400"/>
          </a:p>
          <a:p>
            <a:pPr indent="-317500" lvl="0" marL="457200" rtl="0" algn="l">
              <a:spcBef>
                <a:spcPts val="0"/>
              </a:spcBef>
              <a:spcAft>
                <a:spcPts val="0"/>
              </a:spcAft>
              <a:buSzPts val="1400"/>
              <a:buChar char="✢"/>
            </a:pPr>
            <a:r>
              <a:rPr lang="en"/>
              <a:t>Talk to your team about:	</a:t>
            </a:r>
            <a:endParaRPr/>
          </a:p>
          <a:p>
            <a:pPr indent="-381000" lvl="1" marL="914400" rtl="0" algn="l">
              <a:spcBef>
                <a:spcPts val="0"/>
              </a:spcBef>
              <a:spcAft>
                <a:spcPts val="0"/>
              </a:spcAft>
              <a:buSzPts val="2400"/>
              <a:buChar char="○"/>
            </a:pPr>
            <a:r>
              <a:rPr lang="en"/>
              <a:t>What structures you notice on the plants.</a:t>
            </a:r>
            <a:endParaRPr/>
          </a:p>
          <a:p>
            <a:pPr indent="-381000" lvl="1" marL="914400" rtl="0" algn="l">
              <a:spcBef>
                <a:spcPts val="0"/>
              </a:spcBef>
              <a:spcAft>
                <a:spcPts val="0"/>
              </a:spcAft>
              <a:buSzPts val="2400"/>
              <a:buChar char="○"/>
            </a:pPr>
            <a:r>
              <a:rPr lang="en"/>
              <a:t>What the structures help the plants to do.</a:t>
            </a:r>
            <a:endParaRPr/>
          </a:p>
          <a:p>
            <a:pPr indent="-381000" lvl="1" marL="914400" rtl="0" algn="l">
              <a:spcBef>
                <a:spcPts val="0"/>
              </a:spcBef>
              <a:spcAft>
                <a:spcPts val="0"/>
              </a:spcAft>
              <a:buSzPts val="2400"/>
              <a:buChar char="○"/>
            </a:pPr>
            <a:r>
              <a:rPr lang="en"/>
              <a:t>What you already know about the plants.</a:t>
            </a:r>
            <a:endParaRPr/>
          </a:p>
          <a:p>
            <a:pPr indent="-381000" lvl="1" marL="914400" rtl="0" algn="l">
              <a:spcBef>
                <a:spcPts val="0"/>
              </a:spcBef>
              <a:spcAft>
                <a:spcPts val="0"/>
              </a:spcAft>
              <a:buSzPts val="2400"/>
              <a:buChar char="○"/>
            </a:pPr>
            <a:r>
              <a:rPr lang="en"/>
              <a:t>What questions you have about the plants.</a:t>
            </a:r>
            <a:endParaRPr/>
          </a:p>
          <a:p>
            <a:pPr indent="0" lvl="0" marL="0" rtl="0" algn="l">
              <a:spcBef>
                <a:spcPts val="600"/>
              </a:spcBef>
              <a:spcAft>
                <a:spcPts val="0"/>
              </a:spcAft>
              <a:buNone/>
            </a:pPr>
            <a:r>
              <a:t/>
            </a:r>
            <a:endParaRPr sz="2400"/>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sz="2400"/>
          </a:p>
        </p:txBody>
      </p:sp>
      <p:pic>
        <p:nvPicPr>
          <p:cNvPr id="691" name="Google Shape;691;p22"/>
          <p:cNvPicPr preferRelativeResize="0"/>
          <p:nvPr/>
        </p:nvPicPr>
        <p:blipFill>
          <a:blip r:embed="rId3">
            <a:alphaModFix/>
          </a:blip>
          <a:stretch>
            <a:fillRect/>
          </a:stretch>
        </p:blipFill>
        <p:spPr>
          <a:xfrm>
            <a:off x="3384100" y="49125"/>
            <a:ext cx="2507575" cy="1933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5" name="Shape 695"/>
        <p:cNvGrpSpPr/>
        <p:nvPr/>
      </p:nvGrpSpPr>
      <p:grpSpPr>
        <a:xfrm>
          <a:off x="0" y="0"/>
          <a:ext cx="0" cy="0"/>
          <a:chOff x="0" y="0"/>
          <a:chExt cx="0" cy="0"/>
        </a:xfrm>
      </p:grpSpPr>
      <p:sp>
        <p:nvSpPr>
          <p:cNvPr id="696" name="Google Shape;696;p23"/>
          <p:cNvSpPr txBox="1"/>
          <p:nvPr>
            <p:ph type="title"/>
          </p:nvPr>
        </p:nvSpPr>
        <p:spPr>
          <a:xfrm>
            <a:off x="628975" y="586975"/>
            <a:ext cx="600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Plants Stations</a:t>
            </a:r>
            <a:endParaRPr b="1"/>
          </a:p>
        </p:txBody>
      </p:sp>
      <p:sp>
        <p:nvSpPr>
          <p:cNvPr id="697" name="Google Shape;697;p23"/>
          <p:cNvSpPr txBox="1"/>
          <p:nvPr>
            <p:ph idx="1" type="body"/>
          </p:nvPr>
        </p:nvSpPr>
        <p:spPr>
          <a:xfrm>
            <a:off x="628975" y="1504950"/>
            <a:ext cx="6009600" cy="325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Explain</a:t>
            </a:r>
            <a:endParaRPr b="1"/>
          </a:p>
          <a:p>
            <a:pPr indent="-317500" lvl="0" marL="457200" rtl="0" algn="l">
              <a:spcBef>
                <a:spcPts val="600"/>
              </a:spcBef>
              <a:spcAft>
                <a:spcPts val="0"/>
              </a:spcAft>
              <a:buSzPts val="1400"/>
              <a:buChar char="✢"/>
            </a:pPr>
            <a:r>
              <a:rPr lang="en"/>
              <a:t>Discuss with your team:</a:t>
            </a:r>
            <a:endParaRPr/>
          </a:p>
          <a:p>
            <a:pPr indent="-381000" lvl="1" marL="914400" rtl="0" algn="l">
              <a:spcBef>
                <a:spcPts val="0"/>
              </a:spcBef>
              <a:spcAft>
                <a:spcPts val="0"/>
              </a:spcAft>
              <a:buSzPts val="2400"/>
              <a:buChar char="○"/>
            </a:pPr>
            <a:r>
              <a:rPr lang="en"/>
              <a:t>What plant structures did you observe?</a:t>
            </a:r>
            <a:endParaRPr/>
          </a:p>
          <a:p>
            <a:pPr indent="-381000" lvl="1" marL="914400" rtl="0" algn="l">
              <a:spcBef>
                <a:spcPts val="0"/>
              </a:spcBef>
              <a:spcAft>
                <a:spcPts val="0"/>
              </a:spcAft>
              <a:buSzPts val="2400"/>
              <a:buChar char="○"/>
            </a:pPr>
            <a:r>
              <a:rPr lang="en"/>
              <a:t>What plant needs did you identify?</a:t>
            </a:r>
            <a:endParaRPr/>
          </a:p>
          <a:p>
            <a:pPr indent="-381000" lvl="1" marL="914400" rtl="0" algn="l">
              <a:spcBef>
                <a:spcPts val="0"/>
              </a:spcBef>
              <a:spcAft>
                <a:spcPts val="0"/>
              </a:spcAft>
              <a:buSzPts val="2400"/>
              <a:buChar char="○"/>
            </a:pPr>
            <a:r>
              <a:rPr lang="en"/>
              <a:t>Why do plants need different structures to fulfill the same need?</a:t>
            </a:r>
            <a:endParaRPr/>
          </a:p>
          <a:p>
            <a:pPr indent="0" lvl="0" marL="0" rtl="0" algn="l">
              <a:spcBef>
                <a:spcPts val="6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r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