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9" r:id="rId4"/>
    <p:sldMasterId id="2147483670" r:id="rId5"/>
    <p:sldMasterId id="2147483671" r:id="rId6"/>
    <p:sldMasterId id="214748367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y="6858000" cx="9144000"/>
  <p:notesSz cx="6858000" cy="9144000"/>
  <p:embeddedFontLst>
    <p:embeddedFont>
      <p:font typeface="Tahoma"/>
      <p:regular r:id="rId29"/>
      <p:bold r:id="rId30"/>
    </p:embeddedFont>
    <p:embeddedFont>
      <p:font typeface="Century Gothic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Tahoma-regular.fntdata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CenturyGothic-regular.fntdata"/><Relationship Id="rId30" Type="http://schemas.openxmlformats.org/officeDocument/2006/relationships/font" Target="fonts/Tahoma-bold.fntdata"/><Relationship Id="rId11" Type="http://schemas.openxmlformats.org/officeDocument/2006/relationships/slide" Target="slides/slide3.xml"/><Relationship Id="rId33" Type="http://schemas.openxmlformats.org/officeDocument/2006/relationships/font" Target="fonts/CenturyGothic-italic.fntdata"/><Relationship Id="rId10" Type="http://schemas.openxmlformats.org/officeDocument/2006/relationships/slide" Target="slides/slide2.xml"/><Relationship Id="rId32" Type="http://schemas.openxmlformats.org/officeDocument/2006/relationships/font" Target="fonts/CenturyGothic-bold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34" Type="http://schemas.openxmlformats.org/officeDocument/2006/relationships/font" Target="fonts/CenturyGothic-boldItalic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, and Content" type="txAndObj">
  <p:cSld name="TEXT_AND_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1" type="body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" name="Google Shape;24;p2"/>
          <p:cNvSpPr txBox="1"/>
          <p:nvPr>
            <p:ph idx="2" type="body"/>
          </p:nvPr>
        </p:nvSpPr>
        <p:spPr>
          <a:xfrm>
            <a:off x="4648200" y="19812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" name="Google Shape;25;p2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6" name="Google Shape;26;p2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7" name="Google Shape;27;p2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/>
          <p:nvPr>
            <p:ph type="title"/>
          </p:nvPr>
        </p:nvSpPr>
        <p:spPr>
          <a:xfrm>
            <a:off x="533400" y="533400"/>
            <a:ext cx="7525658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533400" y="3928534"/>
            <a:ext cx="6382361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b="0" sz="20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3" name="Google Shape;83;p11"/>
          <p:cNvSpPr txBox="1"/>
          <p:nvPr>
            <p:ph idx="2" type="body"/>
          </p:nvPr>
        </p:nvSpPr>
        <p:spPr>
          <a:xfrm>
            <a:off x="533400" y="4766735"/>
            <a:ext cx="6382360" cy="1253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4" name="Google Shape;84;p11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5" name="Google Shape;85;p11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6" name="Google Shape;86;p11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/>
          <p:nvPr>
            <p:ph type="title"/>
          </p:nvPr>
        </p:nvSpPr>
        <p:spPr>
          <a:xfrm>
            <a:off x="533400" y="3429000"/>
            <a:ext cx="6382361" cy="16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9" name="Google Shape;89;p12"/>
          <p:cNvSpPr txBox="1"/>
          <p:nvPr>
            <p:ph idx="1" type="body"/>
          </p:nvPr>
        </p:nvSpPr>
        <p:spPr>
          <a:xfrm>
            <a:off x="533400" y="5132980"/>
            <a:ext cx="6383552" cy="886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0" name="Google Shape;90;p12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1" name="Google Shape;91;p12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/>
          <p:nvPr>
            <p:ph type="title"/>
          </p:nvPr>
        </p:nvSpPr>
        <p:spPr>
          <a:xfrm>
            <a:off x="533400" y="533400"/>
            <a:ext cx="80772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533400" y="4114800"/>
            <a:ext cx="6383552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7" name="Google Shape;97;p13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8" name="Google Shape;98;p13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1" name="Google Shape;101;p14"/>
          <p:cNvSpPr/>
          <p:nvPr>
            <p:ph idx="2" type="pic"/>
          </p:nvPr>
        </p:nvSpPr>
        <p:spPr>
          <a:xfrm>
            <a:off x="533400" y="533400"/>
            <a:ext cx="8077200" cy="31242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762002" y="3843867"/>
            <a:ext cx="72813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Google Shape;103;p14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4" name="Google Shape;104;p14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5" name="Google Shape;105;p14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type="title"/>
          </p:nvPr>
        </p:nvSpPr>
        <p:spPr>
          <a:xfrm>
            <a:off x="4495800" y="1447800"/>
            <a:ext cx="356325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8" name="Google Shape;108;p15"/>
          <p:cNvSpPr/>
          <p:nvPr>
            <p:ph idx="2" type="pic"/>
          </p:nvPr>
        </p:nvSpPr>
        <p:spPr>
          <a:xfrm>
            <a:off x="762000" y="914400"/>
            <a:ext cx="3280974" cy="48006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9" name="Google Shape;109;p15"/>
          <p:cNvSpPr txBox="1"/>
          <p:nvPr>
            <p:ph idx="1" type="body"/>
          </p:nvPr>
        </p:nvSpPr>
        <p:spPr>
          <a:xfrm>
            <a:off x="4496027" y="2743200"/>
            <a:ext cx="3564223" cy="20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p15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1" name="Google Shape;111;p15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2" name="Google Shape;112;p15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5418667" y="533400"/>
            <a:ext cx="3200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533399" y="533400"/>
            <a:ext cx="4438755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6" name="Google Shape;116;p16"/>
          <p:cNvSpPr txBox="1"/>
          <p:nvPr>
            <p:ph idx="2" type="body"/>
          </p:nvPr>
        </p:nvSpPr>
        <p:spPr>
          <a:xfrm>
            <a:off x="5418667" y="2209802"/>
            <a:ext cx="3200400" cy="2091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b="0" i="0" sz="12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720"/>
              <a:buFont typeface="Noto Sans Symbols"/>
              <a:buNone/>
              <a:defRPr b="0" i="0" sz="9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7" name="Google Shape;117;p16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8" name="Google Shape;118;p16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9" name="Google Shape;119;p16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22" name="Google Shape;122;p17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23" name="Google Shape;123;p17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762001" y="533400"/>
            <a:ext cx="3716866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b="0" sz="24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7" name="Google Shape;127;p18"/>
          <p:cNvSpPr txBox="1"/>
          <p:nvPr>
            <p:ph idx="2" type="body"/>
          </p:nvPr>
        </p:nvSpPr>
        <p:spPr>
          <a:xfrm>
            <a:off x="533399" y="1143000"/>
            <a:ext cx="3945467" cy="3158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8" name="Google Shape;128;p18"/>
          <p:cNvSpPr txBox="1"/>
          <p:nvPr>
            <p:ph idx="3" type="body"/>
          </p:nvPr>
        </p:nvSpPr>
        <p:spPr>
          <a:xfrm>
            <a:off x="4855016" y="566738"/>
            <a:ext cx="376405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b="0" sz="24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b="1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1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9" name="Google Shape;129;p18"/>
          <p:cNvSpPr txBox="1"/>
          <p:nvPr>
            <p:ph idx="4" type="body"/>
          </p:nvPr>
        </p:nvSpPr>
        <p:spPr>
          <a:xfrm>
            <a:off x="4662362" y="1143000"/>
            <a:ext cx="3956705" cy="31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0" name="Google Shape;130;p18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1" name="Google Shape;131;p18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2" name="Google Shape;132;p18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533400" y="1981199"/>
            <a:ext cx="6402468" cy="23198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533400" y="4487333"/>
            <a:ext cx="6402467" cy="1532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6" name="Google Shape;136;p19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7" name="Google Shape;137;p19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8" name="Google Shape;138;p19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ctrTitle"/>
          </p:nvPr>
        </p:nvSpPr>
        <p:spPr>
          <a:xfrm>
            <a:off x="533400" y="533400"/>
            <a:ext cx="6154713" cy="31242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53" name="Google Shape;153;p21"/>
          <p:cNvSpPr txBox="1"/>
          <p:nvPr>
            <p:ph idx="1" type="subTitle"/>
          </p:nvPr>
        </p:nvSpPr>
        <p:spPr>
          <a:xfrm>
            <a:off x="533400" y="3843868"/>
            <a:ext cx="4954250" cy="191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4" name="Google Shape;154;p21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55" name="Google Shape;155;p21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56" name="Google Shape;156;p21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" type="objOnly">
  <p:cSld name="OBJECT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/>
          <p:nvPr>
            <p:ph idx="1" type="body"/>
          </p:nvPr>
        </p:nvSpPr>
        <p:spPr>
          <a:xfrm>
            <a:off x="457200" y="381000"/>
            <a:ext cx="82296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type="title"/>
          </p:nvPr>
        </p:nvSpPr>
        <p:spPr>
          <a:xfrm>
            <a:off x="856283" y="533400"/>
            <a:ext cx="6859787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3" name="Google Shape;173;p23"/>
          <p:cNvSpPr txBox="1"/>
          <p:nvPr>
            <p:ph idx="1" type="body"/>
          </p:nvPr>
        </p:nvSpPr>
        <p:spPr>
          <a:xfrm>
            <a:off x="1066800" y="3429000"/>
            <a:ext cx="6402467" cy="4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4" name="Google Shape;174;p23"/>
          <p:cNvSpPr txBox="1"/>
          <p:nvPr>
            <p:ph idx="2" type="body"/>
          </p:nvPr>
        </p:nvSpPr>
        <p:spPr>
          <a:xfrm>
            <a:off x="533400" y="4301070"/>
            <a:ext cx="6382361" cy="1718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5" name="Google Shape;175;p23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76" name="Google Shape;176;p23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77" name="Google Shape;177;p23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/>
          <p:nvPr>
            <p:ph type="title"/>
          </p:nvPr>
        </p:nvSpPr>
        <p:spPr>
          <a:xfrm>
            <a:off x="856284" y="533400"/>
            <a:ext cx="685978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94" name="Google Shape;194;p25"/>
          <p:cNvSpPr txBox="1"/>
          <p:nvPr>
            <p:ph idx="1" type="body"/>
          </p:nvPr>
        </p:nvSpPr>
        <p:spPr>
          <a:xfrm>
            <a:off x="533400" y="3886200"/>
            <a:ext cx="6382361" cy="1049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5" name="Google Shape;195;p25"/>
          <p:cNvSpPr txBox="1"/>
          <p:nvPr>
            <p:ph idx="2" type="body"/>
          </p:nvPr>
        </p:nvSpPr>
        <p:spPr>
          <a:xfrm>
            <a:off x="533400" y="4953000"/>
            <a:ext cx="63823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6" name="Google Shape;196;p25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97" name="Google Shape;197;p25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98" name="Google Shape;198;p25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" type="body"/>
          </p:nvPr>
        </p:nvSpPr>
        <p:spPr>
          <a:xfrm>
            <a:off x="533400" y="533400"/>
            <a:ext cx="3949967" cy="3767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2" type="body"/>
          </p:nvPr>
        </p:nvSpPr>
        <p:spPr>
          <a:xfrm>
            <a:off x="4662362" y="533400"/>
            <a:ext cx="3948238" cy="37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533400" y="533400"/>
            <a:ext cx="6554867" cy="37676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, and 2 Content" type="objAndTwoObj">
  <p:cSld name="OBJECT_AND_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2" type="body"/>
          </p:nvPr>
        </p:nvSpPr>
        <p:spPr>
          <a:xfrm>
            <a:off x="4648200" y="19812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5" name="Google Shape;55;p7"/>
          <p:cNvSpPr txBox="1"/>
          <p:nvPr>
            <p:ph idx="3" type="body"/>
          </p:nvPr>
        </p:nvSpPr>
        <p:spPr>
          <a:xfrm>
            <a:off x="4648200" y="41148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4 Content" type="fourObj">
  <p:cSld name="FOUR_OBJECT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1" type="body"/>
          </p:nvPr>
        </p:nvSpPr>
        <p:spPr>
          <a:xfrm>
            <a:off x="457200" y="19812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2" type="body"/>
          </p:nvPr>
        </p:nvSpPr>
        <p:spPr>
          <a:xfrm>
            <a:off x="4648200" y="19812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3" type="body"/>
          </p:nvPr>
        </p:nvSpPr>
        <p:spPr>
          <a:xfrm>
            <a:off x="457200" y="41148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4" type="body"/>
          </p:nvPr>
        </p:nvSpPr>
        <p:spPr>
          <a:xfrm>
            <a:off x="4648200" y="41148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5" name="Google Shape;65;p8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66" name="Google Shape;66;p8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67" name="Google Shape;67;p8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type="title"/>
          </p:nvPr>
        </p:nvSpPr>
        <p:spPr>
          <a:xfrm rot="5400000">
            <a:off x="5378703" y="1721103"/>
            <a:ext cx="4419600" cy="2044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0" name="Google Shape;70;p9"/>
          <p:cNvSpPr txBox="1"/>
          <p:nvPr>
            <p:ph idx="1" type="body"/>
          </p:nvPr>
        </p:nvSpPr>
        <p:spPr>
          <a:xfrm rot="5400000">
            <a:off x="715206" y="351594"/>
            <a:ext cx="5486400" cy="5850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1" name="Google Shape;71;p9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2" name="Google Shape;72;p9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3" name="Google Shape;73;p9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6" name="Google Shape;76;p10"/>
          <p:cNvSpPr txBox="1"/>
          <p:nvPr>
            <p:ph idx="1" type="body"/>
          </p:nvPr>
        </p:nvSpPr>
        <p:spPr>
          <a:xfrm rot="5400000">
            <a:off x="1926999" y="-860197"/>
            <a:ext cx="3767670" cy="6554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8" name="Google Shape;78;p10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9" name="Google Shape;79;p10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5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6670675" y="3894137"/>
            <a:ext cx="2470150" cy="2659062"/>
            <a:chOff x="0" y="0"/>
            <a:chExt cx="2147483647" cy="2147483646"/>
          </a:xfrm>
        </p:grpSpPr>
        <p:cxnSp>
          <p:nvCxnSpPr>
            <p:cNvPr id="11" name="Google Shape;11;p1"/>
            <p:cNvCxnSpPr/>
            <p:nvPr/>
          </p:nvCxnSpPr>
          <p:spPr>
            <a:xfrm flipH="1">
              <a:off x="1490541043" y="0"/>
              <a:ext cx="656942603" cy="610269987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2" name="Google Shape;12;p1"/>
            <p:cNvCxnSpPr/>
            <p:nvPr/>
          </p:nvCxnSpPr>
          <p:spPr>
            <a:xfrm flipH="1">
              <a:off x="0" y="151285803"/>
              <a:ext cx="2147483647" cy="1996197843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3" name="Google Shape;13;p1"/>
            <p:cNvCxnSpPr/>
            <p:nvPr/>
          </p:nvCxnSpPr>
          <p:spPr>
            <a:xfrm flipH="1">
              <a:off x="781154000" y="215389799"/>
              <a:ext cx="1366329646" cy="1269258891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4" name="Google Shape;14;p1"/>
            <p:cNvCxnSpPr/>
            <p:nvPr/>
          </p:nvCxnSpPr>
          <p:spPr>
            <a:xfrm flipH="1">
              <a:off x="890184761" y="116669088"/>
              <a:ext cx="1253158613" cy="1164128914"/>
            </a:xfrm>
            <a:prstGeom prst="straightConnector1">
              <a:avLst/>
            </a:prstGeom>
            <a:noFill/>
            <a:ln cap="rnd" cmpd="sng" w="2857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5" name="Google Shape;15;p1"/>
            <p:cNvCxnSpPr/>
            <p:nvPr/>
          </p:nvCxnSpPr>
          <p:spPr>
            <a:xfrm flipH="1">
              <a:off x="1232457670" y="485908311"/>
              <a:ext cx="910886430" cy="846173083"/>
            </a:xfrm>
            <a:prstGeom prst="straightConnector1">
              <a:avLst/>
            </a:prstGeom>
            <a:noFill/>
            <a:ln cap="rnd" cmpd="sng" w="2857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  <p:sp>
        <p:nvSpPr>
          <p:cNvPr id="16" name="Google Shape;16;p1"/>
          <p:cNvSpPr txBox="1"/>
          <p:nvPr>
            <p:ph type="title"/>
          </p:nvPr>
        </p:nvSpPr>
        <p:spPr>
          <a:xfrm>
            <a:off x="533400" y="4495800"/>
            <a:ext cx="655478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" type="body"/>
          </p:nvPr>
        </p:nvSpPr>
        <p:spPr>
          <a:xfrm>
            <a:off x="533400" y="533400"/>
            <a:ext cx="6554787" cy="3767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0" name="Google Shape;20;p1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 cap="none" strike="noStrik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20"/>
          <p:cNvGrpSpPr/>
          <p:nvPr/>
        </p:nvGrpSpPr>
        <p:grpSpPr>
          <a:xfrm>
            <a:off x="4335462" y="1169987"/>
            <a:ext cx="4814887" cy="4994275"/>
            <a:chOff x="0" y="0"/>
            <a:chExt cx="2147483647" cy="2147483647"/>
          </a:xfrm>
        </p:grpSpPr>
        <p:cxnSp>
          <p:nvCxnSpPr>
            <p:cNvPr id="141" name="Google Shape;141;p20"/>
            <p:cNvCxnSpPr/>
            <p:nvPr/>
          </p:nvCxnSpPr>
          <p:spPr>
            <a:xfrm flipH="1">
              <a:off x="746981593" y="0"/>
              <a:ext cx="1397670039" cy="1348149816"/>
            </a:xfrm>
            <a:prstGeom prst="straightConnector1">
              <a:avLst/>
            </a:prstGeom>
            <a:noFill/>
            <a:ln cap="rnd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42" name="Google Shape;142;p20"/>
            <p:cNvCxnSpPr/>
            <p:nvPr/>
          </p:nvCxnSpPr>
          <p:spPr>
            <a:xfrm flipH="1">
              <a:off x="0" y="77134475"/>
              <a:ext cx="2147483647" cy="2070349171"/>
            </a:xfrm>
            <a:prstGeom prst="straightConnector1">
              <a:avLst/>
            </a:prstGeom>
            <a:noFill/>
            <a:ln cap="rnd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43" name="Google Shape;143;p20"/>
            <p:cNvCxnSpPr/>
            <p:nvPr/>
          </p:nvCxnSpPr>
          <p:spPr>
            <a:xfrm flipH="1">
              <a:off x="397209981" y="129012835"/>
              <a:ext cx="1744609639" cy="1681945456"/>
            </a:xfrm>
            <a:prstGeom prst="straightConnector1">
              <a:avLst/>
            </a:prstGeom>
            <a:noFill/>
            <a:ln cap="rnd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44" name="Google Shape;144;p20"/>
            <p:cNvCxnSpPr/>
            <p:nvPr/>
          </p:nvCxnSpPr>
          <p:spPr>
            <a:xfrm flipH="1">
              <a:off x="432612254" y="59386693"/>
              <a:ext cx="1712039828" cy="1651227961"/>
            </a:xfrm>
            <a:prstGeom prst="straightConnector1">
              <a:avLst/>
            </a:prstGeom>
            <a:noFill/>
            <a:ln cap="rnd" cmpd="sng" w="3175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45" name="Google Shape;145;p20"/>
            <p:cNvCxnSpPr/>
            <p:nvPr/>
          </p:nvCxnSpPr>
          <p:spPr>
            <a:xfrm flipH="1">
              <a:off x="611746313" y="258025616"/>
              <a:ext cx="1530073306" cy="1475114814"/>
            </a:xfrm>
            <a:prstGeom prst="straightConnector1">
              <a:avLst/>
            </a:prstGeom>
            <a:noFill/>
            <a:ln cap="rnd" cmpd="sng" w="3175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  <p:sp>
        <p:nvSpPr>
          <p:cNvPr id="146" name="Google Shape;146;p20"/>
          <p:cNvSpPr txBox="1"/>
          <p:nvPr>
            <p:ph type="title"/>
          </p:nvPr>
        </p:nvSpPr>
        <p:spPr>
          <a:xfrm>
            <a:off x="533400" y="4495800"/>
            <a:ext cx="655478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7" name="Google Shape;147;p20"/>
          <p:cNvSpPr txBox="1"/>
          <p:nvPr>
            <p:ph idx="1" type="body"/>
          </p:nvPr>
        </p:nvSpPr>
        <p:spPr>
          <a:xfrm>
            <a:off x="533400" y="533400"/>
            <a:ext cx="6554787" cy="3767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8" name="Google Shape;148;p20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49" name="Google Shape;149;p20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50" name="Google Shape;150;p20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22"/>
          <p:cNvGrpSpPr/>
          <p:nvPr/>
        </p:nvGrpSpPr>
        <p:grpSpPr>
          <a:xfrm>
            <a:off x="6670675" y="3894137"/>
            <a:ext cx="2470150" cy="2659062"/>
            <a:chOff x="0" y="0"/>
            <a:chExt cx="2147483647" cy="2147483646"/>
          </a:xfrm>
        </p:grpSpPr>
        <p:cxnSp>
          <p:nvCxnSpPr>
            <p:cNvPr id="159" name="Google Shape;159;p22"/>
            <p:cNvCxnSpPr/>
            <p:nvPr/>
          </p:nvCxnSpPr>
          <p:spPr>
            <a:xfrm flipH="1">
              <a:off x="1490541043" y="0"/>
              <a:ext cx="656942603" cy="610269987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60" name="Google Shape;160;p22"/>
            <p:cNvCxnSpPr/>
            <p:nvPr/>
          </p:nvCxnSpPr>
          <p:spPr>
            <a:xfrm flipH="1">
              <a:off x="0" y="151285803"/>
              <a:ext cx="2147483647" cy="1996197843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61" name="Google Shape;161;p22"/>
            <p:cNvCxnSpPr/>
            <p:nvPr/>
          </p:nvCxnSpPr>
          <p:spPr>
            <a:xfrm flipH="1">
              <a:off x="781154000" y="215389799"/>
              <a:ext cx="1366329646" cy="1269258891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62" name="Google Shape;162;p22"/>
            <p:cNvCxnSpPr/>
            <p:nvPr/>
          </p:nvCxnSpPr>
          <p:spPr>
            <a:xfrm flipH="1">
              <a:off x="890184761" y="116669088"/>
              <a:ext cx="1253158613" cy="1164128914"/>
            </a:xfrm>
            <a:prstGeom prst="straightConnector1">
              <a:avLst/>
            </a:prstGeom>
            <a:noFill/>
            <a:ln cap="rnd" cmpd="sng" w="2857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63" name="Google Shape;163;p22"/>
            <p:cNvCxnSpPr/>
            <p:nvPr/>
          </p:nvCxnSpPr>
          <p:spPr>
            <a:xfrm flipH="1">
              <a:off x="1232457670" y="485908311"/>
              <a:ext cx="910886430" cy="846173083"/>
            </a:xfrm>
            <a:prstGeom prst="straightConnector1">
              <a:avLst/>
            </a:prstGeom>
            <a:noFill/>
            <a:ln cap="rnd" cmpd="sng" w="2857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  <p:sp>
        <p:nvSpPr>
          <p:cNvPr id="164" name="Google Shape;164;p22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ahoma"/>
              <a:buNone/>
            </a:pPr>
            <a:r>
              <a:rPr b="0" i="0" lang="en-US" sz="80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endParaRPr/>
          </a:p>
        </p:txBody>
      </p:sp>
      <p:sp>
        <p:nvSpPr>
          <p:cNvPr id="165" name="Google Shape;165;p22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ahoma"/>
              <a:buNone/>
            </a:pPr>
            <a:r>
              <a:rPr b="0" i="0" lang="en-US" sz="80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/>
          </a:p>
        </p:txBody>
      </p:sp>
      <p:sp>
        <p:nvSpPr>
          <p:cNvPr id="166" name="Google Shape;166;p22"/>
          <p:cNvSpPr txBox="1"/>
          <p:nvPr>
            <p:ph type="title"/>
          </p:nvPr>
        </p:nvSpPr>
        <p:spPr>
          <a:xfrm>
            <a:off x="533400" y="4495800"/>
            <a:ext cx="655478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7" name="Google Shape;167;p22"/>
          <p:cNvSpPr txBox="1"/>
          <p:nvPr>
            <p:ph idx="1" type="body"/>
          </p:nvPr>
        </p:nvSpPr>
        <p:spPr>
          <a:xfrm>
            <a:off x="533400" y="533400"/>
            <a:ext cx="6554787" cy="3767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8" name="Google Shape;168;p22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9" name="Google Shape;169;p22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70" name="Google Shape;170;p22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24"/>
          <p:cNvGrpSpPr/>
          <p:nvPr/>
        </p:nvGrpSpPr>
        <p:grpSpPr>
          <a:xfrm>
            <a:off x="6670675" y="3894137"/>
            <a:ext cx="2470150" cy="2659062"/>
            <a:chOff x="0" y="0"/>
            <a:chExt cx="2147483647" cy="2147483646"/>
          </a:xfrm>
        </p:grpSpPr>
        <p:cxnSp>
          <p:nvCxnSpPr>
            <p:cNvPr id="180" name="Google Shape;180;p24"/>
            <p:cNvCxnSpPr/>
            <p:nvPr/>
          </p:nvCxnSpPr>
          <p:spPr>
            <a:xfrm flipH="1">
              <a:off x="1490541043" y="0"/>
              <a:ext cx="656942603" cy="610269987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81" name="Google Shape;181;p24"/>
            <p:cNvCxnSpPr/>
            <p:nvPr/>
          </p:nvCxnSpPr>
          <p:spPr>
            <a:xfrm flipH="1">
              <a:off x="0" y="151285803"/>
              <a:ext cx="2147483647" cy="1996197843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82" name="Google Shape;182;p24"/>
            <p:cNvCxnSpPr/>
            <p:nvPr/>
          </p:nvCxnSpPr>
          <p:spPr>
            <a:xfrm flipH="1">
              <a:off x="781154000" y="215389799"/>
              <a:ext cx="1366329646" cy="1269258891"/>
            </a:xfrm>
            <a:prstGeom prst="straightConnector1">
              <a:avLst/>
            </a:prstGeom>
            <a:noFill/>
            <a:ln cap="rnd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83" name="Google Shape;183;p24"/>
            <p:cNvCxnSpPr/>
            <p:nvPr/>
          </p:nvCxnSpPr>
          <p:spPr>
            <a:xfrm flipH="1">
              <a:off x="890184761" y="116669088"/>
              <a:ext cx="1253158613" cy="1164128914"/>
            </a:xfrm>
            <a:prstGeom prst="straightConnector1">
              <a:avLst/>
            </a:prstGeom>
            <a:noFill/>
            <a:ln cap="rnd" cmpd="sng" w="2857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84" name="Google Shape;184;p24"/>
            <p:cNvCxnSpPr/>
            <p:nvPr/>
          </p:nvCxnSpPr>
          <p:spPr>
            <a:xfrm flipH="1">
              <a:off x="1232457670" y="485908311"/>
              <a:ext cx="910886430" cy="846173083"/>
            </a:xfrm>
            <a:prstGeom prst="straightConnector1">
              <a:avLst/>
            </a:prstGeom>
            <a:noFill/>
            <a:ln cap="rnd" cmpd="sng" w="2857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  <p:sp>
        <p:nvSpPr>
          <p:cNvPr id="185" name="Google Shape;185;p24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ahoma"/>
              <a:buNone/>
            </a:pPr>
            <a:r>
              <a:rPr b="0" i="0" lang="en-US" sz="80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endParaRPr/>
          </a:p>
        </p:txBody>
      </p:sp>
      <p:sp>
        <p:nvSpPr>
          <p:cNvPr id="186" name="Google Shape;186;p24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ahoma"/>
              <a:buNone/>
            </a:pPr>
            <a:r>
              <a:rPr b="0" i="0" lang="en-US" sz="80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/>
          </a:p>
        </p:txBody>
      </p:sp>
      <p:sp>
        <p:nvSpPr>
          <p:cNvPr id="187" name="Google Shape;187;p24"/>
          <p:cNvSpPr txBox="1"/>
          <p:nvPr>
            <p:ph type="title"/>
          </p:nvPr>
        </p:nvSpPr>
        <p:spPr>
          <a:xfrm>
            <a:off x="533400" y="4495800"/>
            <a:ext cx="655478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8" name="Google Shape;188;p24"/>
          <p:cNvSpPr txBox="1"/>
          <p:nvPr>
            <p:ph idx="1" type="body"/>
          </p:nvPr>
        </p:nvSpPr>
        <p:spPr>
          <a:xfrm>
            <a:off x="533400" y="533400"/>
            <a:ext cx="6554787" cy="3767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9" name="Google Shape;189;p24"/>
          <p:cNvSpPr txBox="1"/>
          <p:nvPr>
            <p:ph idx="10" type="dt"/>
          </p:nvPr>
        </p:nvSpPr>
        <p:spPr>
          <a:xfrm>
            <a:off x="7429500" y="6172200"/>
            <a:ext cx="12017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90" name="Google Shape;190;p24"/>
          <p:cNvSpPr txBox="1"/>
          <p:nvPr>
            <p:ph idx="11" type="ftr"/>
          </p:nvPr>
        </p:nvSpPr>
        <p:spPr>
          <a:xfrm>
            <a:off x="533400" y="6172200"/>
            <a:ext cx="58118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91" name="Google Shape;191;p24"/>
          <p:cNvSpPr txBox="1"/>
          <p:nvPr>
            <p:ph idx="12" type="sldNum"/>
          </p:nvPr>
        </p:nvSpPr>
        <p:spPr>
          <a:xfrm>
            <a:off x="7773987" y="5578475"/>
            <a:ext cx="857250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2800"/>
              <a:buFont typeface="Century Gothic"/>
              <a:buNone/>
              <a:defRPr b="0" i="0" sz="2800" u="sng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11.jpg"/><Relationship Id="rId5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Relationship Id="rId4" Type="http://schemas.openxmlformats.org/officeDocument/2006/relationships/image" Target="../media/image24.jpg"/><Relationship Id="rId5" Type="http://schemas.openxmlformats.org/officeDocument/2006/relationships/image" Target="../media/image36.jpg"/><Relationship Id="rId6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Relationship Id="rId4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jpg"/><Relationship Id="rId4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Relationship Id="rId4" Type="http://schemas.openxmlformats.org/officeDocument/2006/relationships/image" Target="../media/image27.jpg"/><Relationship Id="rId5" Type="http://schemas.openxmlformats.org/officeDocument/2006/relationships/image" Target="../media/image25.jpg"/><Relationship Id="rId6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Relationship Id="rId4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.jpg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12.jpg"/><Relationship Id="rId5" Type="http://schemas.openxmlformats.org/officeDocument/2006/relationships/image" Target="../media/image8.jpg"/><Relationship Id="rId6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>
            <p:ph type="title"/>
          </p:nvPr>
        </p:nvSpPr>
        <p:spPr>
          <a:xfrm>
            <a:off x="457200" y="304800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entury Gothic"/>
              <a:buNone/>
            </a:pPr>
            <a: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IDENTIFYING</a:t>
            </a:r>
            <a:b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PESTS</a:t>
            </a:r>
            <a:b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THEIR </a:t>
            </a:r>
            <a:b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MANAGEMENT</a:t>
            </a:r>
            <a:endParaRPr/>
          </a:p>
        </p:txBody>
      </p:sp>
      <p:pic>
        <p:nvPicPr>
          <p:cNvPr id="204" name="Google Shape;204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0" y="381000"/>
            <a:ext cx="4267200" cy="597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/>
          <p:nvPr>
            <p:ph type="title"/>
          </p:nvPr>
        </p:nvSpPr>
        <p:spPr>
          <a:xfrm>
            <a:off x="609600" y="1828800"/>
            <a:ext cx="80772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ENCOURAGE BENEFICIALS</a:t>
            </a: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/>
          </a:p>
        </p:txBody>
      </p:sp>
      <p:pic>
        <p:nvPicPr>
          <p:cNvPr descr="I-CO-HCON-AD" id="268" name="Google Shape;268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066800"/>
            <a:ext cx="4648200" cy="2751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-NR-CCAR-AD" id="269" name="Google Shape;269;p3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8900" y="1981200"/>
            <a:ext cx="29972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 txBox="1"/>
          <p:nvPr>
            <p:ph idx="3" type="body"/>
          </p:nvPr>
        </p:nvSpPr>
        <p:spPr>
          <a:xfrm>
            <a:off x="4953000" y="10668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</a:pPr>
            <a:r>
              <a:rPr b="0" i="0" lang="en-US" sz="2800" u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</a:t>
            </a:r>
            <a:endParaRPr/>
          </a:p>
        </p:txBody>
      </p:sp>
      <p:sp>
        <p:nvSpPr>
          <p:cNvPr id="271" name="Google Shape;271;p35"/>
          <p:cNvSpPr txBox="1"/>
          <p:nvPr/>
        </p:nvSpPr>
        <p:spPr>
          <a:xfrm>
            <a:off x="5029200" y="990600"/>
            <a:ext cx="1143000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ahoma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Ladybug</a:t>
            </a:r>
            <a:endParaRPr/>
          </a:p>
        </p:txBody>
      </p:sp>
      <p:sp>
        <p:nvSpPr>
          <p:cNvPr id="272" name="Google Shape;272;p35"/>
          <p:cNvSpPr txBox="1"/>
          <p:nvPr/>
        </p:nvSpPr>
        <p:spPr>
          <a:xfrm>
            <a:off x="5867400" y="6248400"/>
            <a:ext cx="2133600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ahoma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Ladybug larvae</a:t>
            </a:r>
            <a:endParaRPr/>
          </a:p>
        </p:txBody>
      </p:sp>
      <p:sp>
        <p:nvSpPr>
          <p:cNvPr id="273" name="Google Shape;273;p35"/>
          <p:cNvSpPr txBox="1"/>
          <p:nvPr/>
        </p:nvSpPr>
        <p:spPr>
          <a:xfrm>
            <a:off x="7620000" y="4495800"/>
            <a:ext cx="1223962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ahoma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Lacewing</a:t>
            </a:r>
            <a:endParaRPr/>
          </a:p>
        </p:txBody>
      </p:sp>
      <p:pic>
        <p:nvPicPr>
          <p:cNvPr id="274" name="Google Shape;27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0" y="3810000"/>
            <a:ext cx="4267200" cy="28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MEALY BUG DESTROYER LARVA</a:t>
            </a:r>
            <a:endParaRPr/>
          </a:p>
        </p:txBody>
      </p:sp>
      <p:pic>
        <p:nvPicPr>
          <p:cNvPr id="280" name="Google Shape;280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1905000"/>
            <a:ext cx="6470650" cy="4332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/>
          <p:nvPr>
            <p:ph type="title"/>
          </p:nvPr>
        </p:nvSpPr>
        <p:spPr>
          <a:xfrm>
            <a:off x="609600" y="-381000"/>
            <a:ext cx="74676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 PREDATOR INSECTS</a:t>
            </a:r>
            <a:endParaRPr/>
          </a:p>
        </p:txBody>
      </p:sp>
      <p:sp>
        <p:nvSpPr>
          <p:cNvPr id="286" name="Google Shape;286;p37"/>
          <p:cNvSpPr txBox="1"/>
          <p:nvPr/>
        </p:nvSpPr>
        <p:spPr>
          <a:xfrm>
            <a:off x="6629400" y="4038600"/>
            <a:ext cx="1905000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ahoma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Assassin Bug</a:t>
            </a:r>
            <a:endParaRPr/>
          </a:p>
        </p:txBody>
      </p:sp>
      <p:sp>
        <p:nvSpPr>
          <p:cNvPr id="287" name="Google Shape;287;p37"/>
          <p:cNvSpPr txBox="1"/>
          <p:nvPr/>
        </p:nvSpPr>
        <p:spPr>
          <a:xfrm>
            <a:off x="2438400" y="1219200"/>
            <a:ext cx="22860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ahoma"/>
              <a:buNone/>
            </a:pPr>
            <a:r>
              <a:rPr b="0" i="0" lang="en-US" sz="28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                                      </a:t>
            </a:r>
            <a:endParaRPr/>
          </a:p>
        </p:txBody>
      </p:sp>
      <p:sp>
        <p:nvSpPr>
          <p:cNvPr id="288" name="Google Shape;288;p37"/>
          <p:cNvSpPr txBox="1"/>
          <p:nvPr/>
        </p:nvSpPr>
        <p:spPr>
          <a:xfrm flipH="1">
            <a:off x="5484812" y="5953125"/>
            <a:ext cx="2897187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Tahoma"/>
              <a:buNone/>
            </a:pPr>
            <a:r>
              <a:rPr b="0" i="0" lang="en-US" sz="28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Various Wasps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endParaRPr/>
          </a:p>
        </p:txBody>
      </p:sp>
      <p:pic>
        <p:nvPicPr>
          <p:cNvPr id="289" name="Google Shape;28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0" y="2859087"/>
            <a:ext cx="5029200" cy="335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7"/>
          <p:cNvSpPr txBox="1"/>
          <p:nvPr/>
        </p:nvSpPr>
        <p:spPr>
          <a:xfrm>
            <a:off x="5715000" y="5638800"/>
            <a:ext cx="28194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ahoma"/>
              <a:buNone/>
            </a:pPr>
            <a:r>
              <a:rPr b="0" i="0" lang="en-US" sz="3200" u="none" cap="none" strike="noStrike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Various Wasps</a:t>
            </a:r>
            <a:endParaRPr/>
          </a:p>
        </p:txBody>
      </p:sp>
      <p:cxnSp>
        <p:nvCxnSpPr>
          <p:cNvPr id="291" name="Google Shape;291;p37"/>
          <p:cNvCxnSpPr/>
          <p:nvPr/>
        </p:nvCxnSpPr>
        <p:spPr>
          <a:xfrm>
            <a:off x="4724400" y="2057400"/>
            <a:ext cx="1371600" cy="1447800"/>
          </a:xfrm>
          <a:prstGeom prst="straightConnector1">
            <a:avLst/>
          </a:prstGeom>
          <a:noFill/>
          <a:ln cap="rnd" cmpd="sng" w="28575">
            <a:solidFill>
              <a:srgbClr val="FFFF00">
                <a:alpha val="59607"/>
              </a:srgbClr>
            </a:solidFill>
            <a:prstDash val="solid"/>
            <a:miter lim="800000"/>
            <a:headEnd len="med" w="med" type="none"/>
            <a:tailEnd len="med" w="med" type="triangle"/>
          </a:ln>
        </p:spPr>
      </p:cxnSp>
      <p:pic>
        <p:nvPicPr>
          <p:cNvPr id="292" name="Google Shape;29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9262" y="987425"/>
            <a:ext cx="4351337" cy="29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"/>
          <p:cNvSpPr txBox="1"/>
          <p:nvPr>
            <p:ph type="title"/>
          </p:nvPr>
        </p:nvSpPr>
        <p:spPr>
          <a:xfrm>
            <a:off x="2362200" y="5943600"/>
            <a:ext cx="4495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Century Gothic"/>
              <a:buNone/>
            </a:pPr>
            <a:r>
              <a:rPr b="0" i="0" lang="en-US" sz="2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SYRPHID OR HOVER FLY</a:t>
            </a:r>
            <a:endParaRPr/>
          </a:p>
        </p:txBody>
      </p:sp>
      <p:pic>
        <p:nvPicPr>
          <p:cNvPr id="298" name="Google Shape;29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457200"/>
            <a:ext cx="7308850" cy="487045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99" name="Google Shape;299;p38"/>
          <p:cNvSpPr txBox="1"/>
          <p:nvPr/>
        </p:nvSpPr>
        <p:spPr>
          <a:xfrm>
            <a:off x="1143000" y="5562600"/>
            <a:ext cx="72390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Syrphid or Hover or Flower Flies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/>
          <p:nvPr>
            <p:ph idx="1" type="body"/>
          </p:nvPr>
        </p:nvSpPr>
        <p:spPr>
          <a:xfrm>
            <a:off x="-876300" y="533400"/>
            <a:ext cx="175260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20"/>
              <a:buFont typeface="Noto Sans Symbols"/>
              <a:buNone/>
            </a:pPr>
            <a:r>
              <a:t/>
            </a:r>
            <a:endParaRPr b="0" i="0" sz="1900" u="non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89230" lvl="0" marL="285750" marR="0" rtl="0" algn="l">
              <a:lnSpc>
                <a:spcPct val="70000"/>
              </a:lnSpc>
              <a:spcBef>
                <a:spcPts val="980"/>
              </a:spcBef>
              <a:spcAft>
                <a:spcPts val="0"/>
              </a:spcAft>
              <a:buClr>
                <a:schemeClr val="lt1"/>
              </a:buClr>
              <a:buSzPts val="1520"/>
              <a:buFont typeface="Noto Sans Symbols"/>
              <a:buNone/>
            </a:pPr>
            <a:r>
              <a:t/>
            </a:r>
            <a:endParaRPr b="0" i="0" sz="1900" u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3990" lvl="0" marL="285750" marR="0" rtl="0" algn="l">
              <a:lnSpc>
                <a:spcPct val="70000"/>
              </a:lnSpc>
              <a:spcBef>
                <a:spcPts val="1040"/>
              </a:spcBef>
              <a:spcAft>
                <a:spcPts val="0"/>
              </a:spcAft>
              <a:buClr>
                <a:schemeClr val="lt1"/>
              </a:buClr>
              <a:buSzPts val="1760"/>
              <a:buFont typeface="Noto Sans Symbols"/>
              <a:buNone/>
            </a:pPr>
            <a:r>
              <a:t/>
            </a:r>
            <a:endParaRPr b="0" i="0" sz="2200" u="non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09550" lvl="0" marL="285750" marR="0" rtl="0" algn="l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r>
              <a:t/>
            </a:r>
            <a:endParaRPr b="0" i="0" sz="1500" u="non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r>
              <a:rPr b="0" i="0" lang="en-US" sz="1500" u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</a:t>
            </a:r>
            <a:endParaRPr/>
          </a:p>
          <a:p>
            <a:pPr indent="-285750" lvl="0" marL="285750" marR="0" rtl="0" algn="l">
              <a:lnSpc>
                <a:spcPct val="70000"/>
              </a:lnSpc>
              <a:spcBef>
                <a:spcPts val="8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</a:pPr>
            <a:r>
              <a:t/>
            </a:r>
            <a:endParaRPr b="1" i="0" sz="1100" u="non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70000"/>
              </a:lnSpc>
              <a:spcBef>
                <a:spcPts val="8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</a:pPr>
            <a:r>
              <a:t/>
            </a:r>
            <a:endParaRPr b="1" i="0" sz="1100" u="non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70000"/>
              </a:lnSpc>
              <a:spcBef>
                <a:spcPts val="8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</a:pPr>
            <a:r>
              <a:rPr b="1" i="0" lang="en-US" sz="1100" u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</a:t>
            </a:r>
            <a:endParaRPr/>
          </a:p>
          <a:p>
            <a:pPr indent="-285750" lvl="0" marL="285750" marR="0" rtl="0" algn="l">
              <a:lnSpc>
                <a:spcPct val="70000"/>
              </a:lnSpc>
              <a:spcBef>
                <a:spcPts val="8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</a:pPr>
            <a:r>
              <a:rPr b="1" i="0" lang="en-US" sz="1100" u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             </a:t>
            </a:r>
            <a:endParaRPr/>
          </a:p>
          <a:p>
            <a:pPr indent="-285750" lvl="0" marL="285750" marR="0" rtl="0" algn="l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r>
              <a:t/>
            </a:r>
            <a:endParaRPr b="0" i="0" sz="1500" u="non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09550" lvl="0" marL="28575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r>
              <a:t/>
            </a:r>
            <a:endParaRPr b="0" i="0" sz="1500" u="non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5" name="Google Shape;30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6437" y="373062"/>
            <a:ext cx="5561012" cy="3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3306762"/>
            <a:ext cx="4838700" cy="32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 txBox="1"/>
          <p:nvPr/>
        </p:nvSpPr>
        <p:spPr>
          <a:xfrm>
            <a:off x="457200" y="457200"/>
            <a:ext cx="2667000" cy="1724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Predator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Spiders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8" name="Google Shape;308;p39"/>
          <p:cNvSpPr txBox="1"/>
          <p:nvPr/>
        </p:nvSpPr>
        <p:spPr>
          <a:xfrm>
            <a:off x="7086600" y="4114800"/>
            <a:ext cx="1790700" cy="33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ahoma"/>
              <a:buNone/>
            </a:pPr>
            <a:r>
              <a:rPr b="0" i="0" lang="en-US" sz="2000" u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Crab Spiders</a:t>
            </a:r>
            <a:endParaRPr/>
          </a:p>
        </p:txBody>
      </p:sp>
      <p:sp>
        <p:nvSpPr>
          <p:cNvPr id="309" name="Google Shape;309;p39"/>
          <p:cNvSpPr txBox="1"/>
          <p:nvPr/>
        </p:nvSpPr>
        <p:spPr>
          <a:xfrm>
            <a:off x="998537" y="2590800"/>
            <a:ext cx="227806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 Crab  Spiders</a:t>
            </a:r>
            <a:endParaRPr/>
          </a:p>
        </p:txBody>
      </p:sp>
      <p:sp>
        <p:nvSpPr>
          <p:cNvPr id="310" name="Google Shape;310;p39"/>
          <p:cNvSpPr txBox="1"/>
          <p:nvPr/>
        </p:nvSpPr>
        <p:spPr>
          <a:xfrm>
            <a:off x="5486400" y="6096000"/>
            <a:ext cx="29718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Jumping spiders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-LP-ARAP-LV" id="315" name="Google Shape;315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609600"/>
            <a:ext cx="411480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-LP-MSEX-LV" id="316" name="Google Shape;316;p4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3276600"/>
            <a:ext cx="4191000" cy="2770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n earworm boring into a tomato" id="317" name="Google Shape;317;p40"/>
          <p:cNvPicPr preferRelativeResize="0"/>
          <p:nvPr>
            <p:ph idx="3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8200" y="609600"/>
            <a:ext cx="4191000" cy="2700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n earworm nest" id="318" name="Google Shape;318;p40"/>
          <p:cNvPicPr preferRelativeResize="0"/>
          <p:nvPr>
            <p:ph idx="4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8200" y="3303587"/>
            <a:ext cx="4241800" cy="277971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0"/>
          <p:cNvSpPr txBox="1"/>
          <p:nvPr/>
        </p:nvSpPr>
        <p:spPr>
          <a:xfrm>
            <a:off x="381000" y="762000"/>
            <a:ext cx="1827212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Cabbage Looper</a:t>
            </a:r>
            <a:endParaRPr/>
          </a:p>
        </p:txBody>
      </p:sp>
      <p:sp>
        <p:nvSpPr>
          <p:cNvPr id="320" name="Google Shape;320;p40"/>
          <p:cNvSpPr txBox="1"/>
          <p:nvPr/>
        </p:nvSpPr>
        <p:spPr>
          <a:xfrm>
            <a:off x="228600" y="3429000"/>
            <a:ext cx="2286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Tomato Hornworm</a:t>
            </a:r>
            <a:endParaRPr/>
          </a:p>
        </p:txBody>
      </p:sp>
      <p:sp>
        <p:nvSpPr>
          <p:cNvPr id="321" name="Google Shape;321;p40"/>
          <p:cNvSpPr txBox="1"/>
          <p:nvPr/>
        </p:nvSpPr>
        <p:spPr>
          <a:xfrm>
            <a:off x="4572000" y="685800"/>
            <a:ext cx="3306762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Corn Earworm on Tomato</a:t>
            </a:r>
            <a:endParaRPr/>
          </a:p>
        </p:txBody>
      </p:sp>
      <p:sp>
        <p:nvSpPr>
          <p:cNvPr id="322" name="Google Shape;322;p40"/>
          <p:cNvSpPr txBox="1"/>
          <p:nvPr/>
        </p:nvSpPr>
        <p:spPr>
          <a:xfrm>
            <a:off x="5181600" y="3505200"/>
            <a:ext cx="2530475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-US" sz="1800" u="sng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Corn Earworm on Corn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"/>
          <p:cNvSpPr txBox="1"/>
          <p:nvPr>
            <p:ph type="title"/>
          </p:nvPr>
        </p:nvSpPr>
        <p:spPr>
          <a:xfrm>
            <a:off x="228600" y="4038600"/>
            <a:ext cx="6859587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ENCOURAGE  </a:t>
            </a:r>
            <a:b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INSECT EATING BIRDS</a:t>
            </a:r>
            <a:endParaRPr/>
          </a:p>
        </p:txBody>
      </p:sp>
      <p:pic>
        <p:nvPicPr>
          <p:cNvPr id="328" name="Google Shape;328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171450"/>
            <a:ext cx="4705350" cy="376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1"/>
          <p:cNvPicPr preferRelativeResize="0"/>
          <p:nvPr/>
        </p:nvPicPr>
        <p:blipFill rotWithShape="1">
          <a:blip r:embed="rId4">
            <a:alphaModFix/>
          </a:blip>
          <a:srcRect b="0" l="17021" r="21275" t="0"/>
          <a:stretch/>
        </p:blipFill>
        <p:spPr>
          <a:xfrm>
            <a:off x="4908550" y="2743200"/>
            <a:ext cx="358775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1"/>
          <p:cNvSpPr txBox="1"/>
          <p:nvPr/>
        </p:nvSpPr>
        <p:spPr>
          <a:xfrm>
            <a:off x="3175" y="5715000"/>
            <a:ext cx="647382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        Black Phoebe</a:t>
            </a:r>
            <a:endParaRPr/>
          </a:p>
        </p:txBody>
      </p:sp>
      <p:sp>
        <p:nvSpPr>
          <p:cNvPr id="331" name="Google Shape;331;p41"/>
          <p:cNvSpPr txBox="1"/>
          <p:nvPr/>
        </p:nvSpPr>
        <p:spPr>
          <a:xfrm>
            <a:off x="4724400" y="1825625"/>
            <a:ext cx="2895600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House Wren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2"/>
          <p:cNvSpPr txBox="1"/>
          <p:nvPr/>
        </p:nvSpPr>
        <p:spPr>
          <a:xfrm>
            <a:off x="76200" y="304800"/>
            <a:ext cx="89154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ahoma"/>
              <a:buNone/>
            </a:pPr>
            <a:r>
              <a:rPr b="0" i="0" lang="en-US" sz="40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r>
              <a:rPr b="0" i="0" lang="en-US" sz="4000" u="none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Use of Mechanical Means</a:t>
            </a:r>
            <a:endParaRPr/>
          </a:p>
        </p:txBody>
      </p:sp>
      <p:pic>
        <p:nvPicPr>
          <p:cNvPr id="337" name="Google Shape;337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219200"/>
            <a:ext cx="4343400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0" y="3429000"/>
            <a:ext cx="4572000" cy="328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" id="343" name="Google Shape;34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533400"/>
            <a:ext cx="4059237" cy="26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3"/>
          <p:cNvSpPr txBox="1"/>
          <p:nvPr/>
        </p:nvSpPr>
        <p:spPr>
          <a:xfrm>
            <a:off x="533400" y="609600"/>
            <a:ext cx="1827212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Pocket Gopher</a:t>
            </a:r>
            <a:endParaRPr/>
          </a:p>
        </p:txBody>
      </p:sp>
      <p:pic>
        <p:nvPicPr>
          <p:cNvPr descr="Photo" id="345" name="Google Shape;34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8600" y="1143000"/>
            <a:ext cx="2990850" cy="452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3"/>
          <p:cNvSpPr txBox="1"/>
          <p:nvPr/>
        </p:nvSpPr>
        <p:spPr>
          <a:xfrm>
            <a:off x="5029200" y="1371600"/>
            <a:ext cx="1905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Ground Squirrel</a:t>
            </a:r>
            <a:endParaRPr/>
          </a:p>
        </p:txBody>
      </p:sp>
      <p:pic>
        <p:nvPicPr>
          <p:cNvPr descr="Photo" id="347" name="Google Shape;347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9200" y="4078287"/>
            <a:ext cx="3711575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3"/>
          <p:cNvSpPr txBox="1"/>
          <p:nvPr/>
        </p:nvSpPr>
        <p:spPr>
          <a:xfrm>
            <a:off x="5334000" y="4267200"/>
            <a:ext cx="1143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Rabbit</a:t>
            </a:r>
            <a:endParaRPr/>
          </a:p>
        </p:txBody>
      </p:sp>
      <p:pic>
        <p:nvPicPr>
          <p:cNvPr descr="Photo" id="349" name="Google Shape;349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3400" y="3865562"/>
            <a:ext cx="3711575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3"/>
          <p:cNvSpPr txBox="1"/>
          <p:nvPr/>
        </p:nvSpPr>
        <p:spPr>
          <a:xfrm>
            <a:off x="914400" y="4114800"/>
            <a:ext cx="6096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Rat</a:t>
            </a:r>
            <a:endParaRPr/>
          </a:p>
        </p:txBody>
      </p:sp>
      <p:sp>
        <p:nvSpPr>
          <p:cNvPr id="351" name="Google Shape;351;p43"/>
          <p:cNvSpPr txBox="1"/>
          <p:nvPr>
            <p:ph type="title"/>
          </p:nvPr>
        </p:nvSpPr>
        <p:spPr>
          <a:xfrm>
            <a:off x="5029200" y="228600"/>
            <a:ext cx="3886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MAMMALS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4"/>
          <p:cNvSpPr txBox="1"/>
          <p:nvPr>
            <p:ph type="title"/>
          </p:nvPr>
        </p:nvSpPr>
        <p:spPr>
          <a:xfrm>
            <a:off x="457200" y="381000"/>
            <a:ext cx="441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EXCLUSION </a:t>
            </a:r>
            <a:endParaRPr/>
          </a:p>
        </p:txBody>
      </p:sp>
      <p:pic>
        <p:nvPicPr>
          <p:cNvPr descr="Exclusion VII   011" id="357" name="Google Shape;357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7400" y="392112"/>
            <a:ext cx="2503487" cy="37592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58" name="Google Shape;35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2819400"/>
            <a:ext cx="5272087" cy="35052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bevel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>
            <p:ph idx="1" type="body"/>
          </p:nvPr>
        </p:nvSpPr>
        <p:spPr>
          <a:xfrm>
            <a:off x="2362200" y="13716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02870" lvl="0" marL="285750" marR="0" rtl="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Noto Sans Symbols"/>
              <a:buNone/>
            </a:pPr>
            <a:r>
              <a:t/>
            </a:r>
            <a:endParaRPr b="0" i="0" sz="36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Noto Sans Symbols"/>
              <a:buChar char="▶"/>
            </a:pPr>
            <a: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Mollusks and Crustaceans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Noto Sans Symbols"/>
              <a:buChar char="▶"/>
            </a:pPr>
            <a: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Arthropods (Insects)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Noto Sans Symbols"/>
              <a:buChar char="▶"/>
            </a:pPr>
            <a:r>
              <a:rPr b="0" i="0" lang="en-US" sz="3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Mammals</a:t>
            </a:r>
            <a:endParaRPr/>
          </a:p>
        </p:txBody>
      </p:sp>
      <p:sp>
        <p:nvSpPr>
          <p:cNvPr id="210" name="Google Shape;210;p27"/>
          <p:cNvSpPr txBox="1"/>
          <p:nvPr>
            <p:ph idx="4294967295" type="title"/>
          </p:nvPr>
        </p:nvSpPr>
        <p:spPr>
          <a:xfrm>
            <a:off x="0" y="76200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</a:t>
            </a:r>
            <a:r>
              <a:rPr b="0" i="0" lang="en-US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TYPES OF PESTS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5"/>
          <p:cNvSpPr txBox="1"/>
          <p:nvPr>
            <p:ph type="title"/>
          </p:nvPr>
        </p:nvSpPr>
        <p:spPr>
          <a:xfrm>
            <a:off x="228600" y="990600"/>
            <a:ext cx="87630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PEST MANAGEMENT</a:t>
            </a: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</a:t>
            </a: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INTEGRATED PEST MANAGEMENT (IPM)</a:t>
            </a:r>
            <a:r>
              <a:rPr b="0" i="0" lang="en-US" sz="3600" u="sng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364" name="Google Shape;364;p45"/>
          <p:cNvSpPr txBox="1"/>
          <p:nvPr>
            <p:ph idx="1" type="body"/>
          </p:nvPr>
        </p:nvSpPr>
        <p:spPr>
          <a:xfrm>
            <a:off x="457200" y="13716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</a:pPr>
            <a:r>
              <a:t/>
            </a:r>
            <a:endParaRPr b="0" i="0" sz="28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</a:pPr>
            <a:r>
              <a:rPr b="0" i="0" lang="en-US" sz="28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integrated program that relies on alternate techniques for pest control and prevention of garden problems.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640"/>
              <a:buFont typeface="Noto Sans Symbols"/>
              <a:buNone/>
            </a:pPr>
            <a:r>
              <a:t/>
            </a:r>
            <a:endParaRPr b="0" i="0" sz="8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</a:pPr>
            <a:r>
              <a:rPr b="0" i="0" lang="en-US" sz="28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IPM does not eliminate pests, instead it endeavors to keep them under control and reduce damage to a tolerable level. 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Type in HTTP://IPM.UCDAVIS</a:t>
            </a:r>
            <a:endParaRPr/>
          </a:p>
        </p:txBody>
      </p:sp>
      <p:pic>
        <p:nvPicPr>
          <p:cNvPr descr=" " id="365" name="Google Shape;36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0137" y="3940175"/>
            <a:ext cx="47625" cy="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/>
          <p:nvPr>
            <p:ph type="title"/>
          </p:nvPr>
        </p:nvSpPr>
        <p:spPr>
          <a:xfrm>
            <a:off x="43815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MOLLUSKS</a:t>
            </a:r>
            <a:endParaRPr/>
          </a:p>
        </p:txBody>
      </p:sp>
      <p:pic>
        <p:nvPicPr>
          <p:cNvPr descr="100_2059" id="216" name="Google Shape;216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8212" y="838200"/>
            <a:ext cx="3949700" cy="295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0_2020" id="217" name="Google Shape;217;p2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987" y="1150937"/>
            <a:ext cx="3968750" cy="5291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/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CRUSTACEANS</a:t>
            </a:r>
            <a:endParaRPr/>
          </a:p>
        </p:txBody>
      </p:sp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687" y="1447800"/>
            <a:ext cx="7286625" cy="48577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/>
          <p:nvPr>
            <p:ph idx="1" type="body"/>
          </p:nvPr>
        </p:nvSpPr>
        <p:spPr>
          <a:xfrm>
            <a:off x="533400" y="533400"/>
            <a:ext cx="6554787" cy="3767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r>
              <a:t/>
            </a:r>
            <a:endParaRPr sz="2000">
              <a:solidFill>
                <a:srgbClr val="0F49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9" name="Google Shape;22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609600"/>
            <a:ext cx="8616950" cy="5767387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/>
          <p:nvPr>
            <p:ph type="title"/>
          </p:nvPr>
        </p:nvSpPr>
        <p:spPr>
          <a:xfrm>
            <a:off x="533400" y="5638800"/>
            <a:ext cx="8077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CHEWING AND SUCKING INSECTS</a:t>
            </a:r>
            <a:endParaRPr/>
          </a:p>
        </p:txBody>
      </p:sp>
      <p:pic>
        <p:nvPicPr>
          <p:cNvPr id="235" name="Google Shape;23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514350"/>
            <a:ext cx="7086600" cy="474345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/>
          <p:nvPr>
            <p:ph type="title"/>
          </p:nvPr>
        </p:nvSpPr>
        <p:spPr>
          <a:xfrm>
            <a:off x="457200" y="381000"/>
            <a:ext cx="38862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APHIDS</a:t>
            </a:r>
            <a:b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/>
          </a:p>
        </p:txBody>
      </p:sp>
      <p:pic>
        <p:nvPicPr>
          <p:cNvPr descr="I-HO-MPER-NM" id="241" name="Google Shape;241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703512"/>
            <a:ext cx="4038600" cy="2670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nk Potato Aphids" id="242" name="Google Shape;242;p3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7200" y="228600"/>
            <a:ext cx="256540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den Aphids" id="243" name="Google Shape;243;p32"/>
          <p:cNvPicPr preferRelativeResize="0"/>
          <p:nvPr>
            <p:ph idx="3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77000" y="3048000"/>
            <a:ext cx="2278062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-AC-TSPP-AD" id="248" name="Google Shape;248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3657600"/>
            <a:ext cx="4114800" cy="2732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-HO-TVAP-PU" id="249" name="Google Shape;249;p3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4400" y="381000"/>
            <a:ext cx="4038600" cy="2681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-HO-PCIT-AD" id="250" name="Google Shape;250;p33"/>
          <p:cNvPicPr preferRelativeResize="0"/>
          <p:nvPr>
            <p:ph idx="3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4400" y="3657600"/>
            <a:ext cx="4114800" cy="2719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-AC-TSPP-CD" id="251" name="Google Shape;251;p33"/>
          <p:cNvPicPr preferRelativeResize="0"/>
          <p:nvPr>
            <p:ph idx="4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4800" y="381000"/>
            <a:ext cx="4114800" cy="27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/>
          <p:nvPr/>
        </p:nvSpPr>
        <p:spPr>
          <a:xfrm>
            <a:off x="609600" y="533400"/>
            <a:ext cx="1006475" cy="915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t/>
            </a:r>
            <a:endParaRPr b="0" i="0" sz="1800" u="sng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Spider Mites</a:t>
            </a:r>
            <a:endParaRPr/>
          </a:p>
        </p:txBody>
      </p:sp>
      <p:sp>
        <p:nvSpPr>
          <p:cNvPr id="253" name="Google Shape;253;p33"/>
          <p:cNvSpPr txBox="1"/>
          <p:nvPr/>
        </p:nvSpPr>
        <p:spPr>
          <a:xfrm>
            <a:off x="4876800" y="838200"/>
            <a:ext cx="13716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Whiteflies</a:t>
            </a:r>
            <a:endParaRPr/>
          </a:p>
        </p:txBody>
      </p:sp>
      <p:sp>
        <p:nvSpPr>
          <p:cNvPr id="254" name="Google Shape;254;p33"/>
          <p:cNvSpPr txBox="1"/>
          <p:nvPr/>
        </p:nvSpPr>
        <p:spPr>
          <a:xfrm>
            <a:off x="381000" y="5181600"/>
            <a:ext cx="1371600" cy="915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t/>
            </a:r>
            <a:endParaRPr b="0" i="0" sz="1800" u="sng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Magnified Spider Mite</a:t>
            </a:r>
            <a:endParaRPr/>
          </a:p>
        </p:txBody>
      </p:sp>
      <p:sp>
        <p:nvSpPr>
          <p:cNvPr id="255" name="Google Shape;255;p33"/>
          <p:cNvSpPr txBox="1"/>
          <p:nvPr/>
        </p:nvSpPr>
        <p:spPr>
          <a:xfrm>
            <a:off x="7010400" y="5562600"/>
            <a:ext cx="12509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sng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Mealybugs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 txBox="1"/>
          <p:nvPr>
            <p:ph type="title"/>
          </p:nvPr>
        </p:nvSpPr>
        <p:spPr>
          <a:xfrm>
            <a:off x="533400" y="4495800"/>
            <a:ext cx="80772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CONTROL YOUR HONEYDEW PRODUCING INSECTS, YOU MUST CONTROL YOUR ANTS</a:t>
            </a:r>
            <a:endParaRPr/>
          </a:p>
        </p:txBody>
      </p:sp>
      <p:pic>
        <p:nvPicPr>
          <p:cNvPr id="261" name="Google Shape;261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457200"/>
            <a:ext cx="3538537" cy="45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4"/>
          <p:cNvPicPr preferRelativeResize="0"/>
          <p:nvPr/>
        </p:nvPicPr>
        <p:blipFill rotWithShape="1">
          <a:blip r:embed="rId4">
            <a:alphaModFix/>
          </a:blip>
          <a:srcRect b="0" l="13621" r="10316" t="0"/>
          <a:stretch/>
        </p:blipFill>
        <p:spPr>
          <a:xfrm>
            <a:off x="533400" y="814387"/>
            <a:ext cx="4343400" cy="38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