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66" r:id="rId4"/>
    <p:sldMasterId id="2147483667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</p:sldIdLst>
  <p:sldSz cy="6858000" cx="9144000"/>
  <p:notesSz cx="6858000" cy="9144000"/>
  <p:embeddedFontLst>
    <p:embeddedFont>
      <p:font typeface="Tahoma"/>
      <p:regular r:id="rId21"/>
      <p:bold r:id="rId22"/>
    </p:embeddedFont>
    <p:embeddedFont>
      <p:font typeface="Century Gothic"/>
      <p:regular r:id="rId23"/>
      <p:bold r:id="rId24"/>
      <p:italic r:id="rId25"/>
      <p:boldItalic r:id="rId2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{2D200454-40CA-4A62-9FC3-DE9A4176ACB9}">
      <p15:notesGuideLst>
        <p15:guide id="1" orient="horz" pos="2880">
          <p15:clr>
            <a:srgbClr val="000000"/>
          </p15:clr>
        </p15:guide>
        <p15:guide id="2" pos="2160">
          <p15:clr>
            <a:srgbClr val="000000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pos="2880" orient="horz"/>
        <p:guide pos="2160"/>
      </p:guideLst>
    </p:cSldViewPr>
  </p:notes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font" Target="fonts/Tahoma-bold.fntdata"/><Relationship Id="rId21" Type="http://schemas.openxmlformats.org/officeDocument/2006/relationships/font" Target="fonts/Tahoma-regular.fntdata"/><Relationship Id="rId24" Type="http://schemas.openxmlformats.org/officeDocument/2006/relationships/font" Target="fonts/CenturyGothic-bold.fntdata"/><Relationship Id="rId23" Type="http://schemas.openxmlformats.org/officeDocument/2006/relationships/font" Target="fonts/CenturyGothic-regular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26" Type="http://schemas.openxmlformats.org/officeDocument/2006/relationships/font" Target="fonts/CenturyGothic-boldItalic.fntdata"/><Relationship Id="rId25" Type="http://schemas.openxmlformats.org/officeDocument/2006/relationships/font" Target="fonts/CenturyGothic-italic.fntdata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00000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2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1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" name="Google Shape;154;p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55" name="Google Shape;155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" name="Google Shape;222;p1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" name="Google Shape;230;p1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9" name="Google Shape;239;p1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6" name="Google Shape;246;p1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3" name="Google Shape;253;p1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" name="Google Shape;162;p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" name="Google Shape;169;p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" name="Google Shape;176;p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4" name="Google Shape;184;p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" name="Google Shape;192;p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42656f6913_0_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42656f6913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9" name="Google Shape;199;g42656f6913_0_0:notes"/>
          <p:cNvSpPr txBox="1"/>
          <p:nvPr>
            <p:ph idx="12" type="sldNum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 sz="140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5" name="Google Shape;205;p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13" name="Google Shape;213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Involve students. They actually think of things that adults don’t.  This and the following slide show examples of design and components you may want to include in your garden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" name="Google Shape;214;p9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"/>
          <p:cNvSpPr txBox="1"/>
          <p:nvPr>
            <p:ph type="ctrTitle"/>
          </p:nvPr>
        </p:nvSpPr>
        <p:spPr>
          <a:xfrm>
            <a:off x="533400" y="533400"/>
            <a:ext cx="6154800" cy="3124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3" name="Google Shape;23;p2"/>
          <p:cNvSpPr txBox="1"/>
          <p:nvPr>
            <p:ph idx="1" type="subTitle"/>
          </p:nvPr>
        </p:nvSpPr>
        <p:spPr>
          <a:xfrm>
            <a:off x="533400" y="3843868"/>
            <a:ext cx="4954200" cy="191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None/>
              <a:defRPr b="0" i="0" sz="2000" u="none" cap="none" strike="noStrik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40"/>
              <a:buFont typeface="Noto Sans Symbols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None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None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None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None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None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ctr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lt1"/>
              </a:buClr>
              <a:buSzPts val="1120"/>
              <a:buFont typeface="Noto Sans Symbols"/>
              <a:buNone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24" name="Google Shape;24;p2"/>
          <p:cNvSpPr txBox="1"/>
          <p:nvPr>
            <p:ph idx="10" type="dt"/>
          </p:nvPr>
        </p:nvSpPr>
        <p:spPr>
          <a:xfrm>
            <a:off x="7429500" y="6172200"/>
            <a:ext cx="1201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/>
        </p:txBody>
      </p:sp>
      <p:sp>
        <p:nvSpPr>
          <p:cNvPr id="25" name="Google Shape;25;p2"/>
          <p:cNvSpPr txBox="1"/>
          <p:nvPr>
            <p:ph idx="11" type="ftr"/>
          </p:nvPr>
        </p:nvSpPr>
        <p:spPr>
          <a:xfrm>
            <a:off x="533400" y="6172200"/>
            <a:ext cx="5811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/>
        </p:txBody>
      </p:sp>
      <p:sp>
        <p:nvSpPr>
          <p:cNvPr id="26" name="Google Shape;26;p2"/>
          <p:cNvSpPr txBox="1"/>
          <p:nvPr>
            <p:ph idx="12" type="sldNum"/>
          </p:nvPr>
        </p:nvSpPr>
        <p:spPr>
          <a:xfrm>
            <a:off x="7773987" y="5578475"/>
            <a:ext cx="857400" cy="669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 cap="none" strike="noStrik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 cap="none" strike="noStrik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 cap="none" strike="noStrik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 cap="none" strike="noStrik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 cap="none" strike="noStrik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 cap="none" strike="noStrik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 cap="none" strike="noStrik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 cap="none" strike="noStrik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 cap="none" strike="noStrik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Vertical Text" type="vertTx">
  <p:cSld name="VERTICAL_TEXT"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2"/>
          <p:cNvSpPr txBox="1"/>
          <p:nvPr>
            <p:ph type="title"/>
          </p:nvPr>
        </p:nvSpPr>
        <p:spPr>
          <a:xfrm>
            <a:off x="533400" y="4495800"/>
            <a:ext cx="6555000" cy="152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4" name="Google Shape;94;p12"/>
          <p:cNvSpPr txBox="1"/>
          <p:nvPr>
            <p:ph idx="1" type="body"/>
          </p:nvPr>
        </p:nvSpPr>
        <p:spPr>
          <a:xfrm rot="5400000">
            <a:off x="1926917" y="-860248"/>
            <a:ext cx="3767700" cy="655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330200" lvl="0" marL="457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▶"/>
              <a:defRPr b="0" i="0" sz="2000" u="none" cap="none" strike="noStrike">
                <a:solidFill>
                  <a:srgbClr val="0F49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20040" lvl="1" marL="9144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40"/>
              <a:buFont typeface="Noto Sans Symbols"/>
              <a:buChar char="▶"/>
              <a:defRPr b="0" i="0" sz="1800" u="none" cap="none" strike="noStrike">
                <a:solidFill>
                  <a:srgbClr val="0F49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309880" lvl="2" marL="13716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80"/>
              <a:buFont typeface="Noto Sans Symbols"/>
              <a:buChar char="▶"/>
              <a:defRPr b="0" i="0" sz="1600" u="none" cap="none" strike="noStrike">
                <a:solidFill>
                  <a:srgbClr val="0F49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99719" lvl="3" marL="18288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rgbClr val="0F49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99720" lvl="4" marL="22860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rgbClr val="0F49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299720" lvl="5" marL="2743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299720" lvl="6" marL="32004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299720" lvl="7" marL="36576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299720" lvl="8" marL="4114800" marR="0" rtl="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lt1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95" name="Google Shape;95;p12"/>
          <p:cNvSpPr txBox="1"/>
          <p:nvPr>
            <p:ph idx="10" type="dt"/>
          </p:nvPr>
        </p:nvSpPr>
        <p:spPr>
          <a:xfrm>
            <a:off x="7429500" y="6172200"/>
            <a:ext cx="1201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/>
        </p:txBody>
      </p:sp>
      <p:sp>
        <p:nvSpPr>
          <p:cNvPr id="96" name="Google Shape;96;p12"/>
          <p:cNvSpPr txBox="1"/>
          <p:nvPr>
            <p:ph idx="11" type="ftr"/>
          </p:nvPr>
        </p:nvSpPr>
        <p:spPr>
          <a:xfrm>
            <a:off x="533400" y="6172200"/>
            <a:ext cx="5811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/>
        </p:txBody>
      </p:sp>
      <p:sp>
        <p:nvSpPr>
          <p:cNvPr id="97" name="Google Shape;97;p12"/>
          <p:cNvSpPr txBox="1"/>
          <p:nvPr>
            <p:ph idx="12" type="sldNum"/>
          </p:nvPr>
        </p:nvSpPr>
        <p:spPr>
          <a:xfrm>
            <a:off x="7773987" y="5578475"/>
            <a:ext cx="857400" cy="669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 cap="none" strike="noStrik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 cap="none" strike="noStrik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 cap="none" strike="noStrik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 cap="none" strike="noStrik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 cap="none" strike="noStrik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 cap="none" strike="noStrik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 cap="none" strike="noStrik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 cap="none" strike="noStrik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 cap="none" strike="noStrik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rue or False">
  <p:cSld name="True or False"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3"/>
          <p:cNvSpPr txBox="1"/>
          <p:nvPr>
            <p:ph type="title"/>
          </p:nvPr>
        </p:nvSpPr>
        <p:spPr>
          <a:xfrm>
            <a:off x="533400" y="533400"/>
            <a:ext cx="7525800" cy="2895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0" name="Google Shape;100;p13"/>
          <p:cNvSpPr txBox="1"/>
          <p:nvPr>
            <p:ph idx="1" type="body"/>
          </p:nvPr>
        </p:nvSpPr>
        <p:spPr>
          <a:xfrm>
            <a:off x="533400" y="3928534"/>
            <a:ext cx="6382500" cy="838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indent="-228600" lvl="0" marL="457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None/>
              <a:defRPr b="0" i="0" sz="20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20040" lvl="1" marL="9144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40"/>
              <a:buFont typeface="Noto Sans Symbols"/>
              <a:buChar char="▶"/>
              <a:defRPr b="0" i="0" sz="1800" u="none" cap="none" strike="noStrike">
                <a:solidFill>
                  <a:srgbClr val="0F49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309880" lvl="2" marL="13716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80"/>
              <a:buFont typeface="Noto Sans Symbols"/>
              <a:buChar char="▶"/>
              <a:defRPr b="0" i="0" sz="1600" u="none" cap="none" strike="noStrike">
                <a:solidFill>
                  <a:srgbClr val="0F49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99719" lvl="3" marL="18288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rgbClr val="0F49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99720" lvl="4" marL="22860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rgbClr val="0F49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299720" lvl="5" marL="2743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299720" lvl="6" marL="32004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299720" lvl="7" marL="36576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299720" lvl="8" marL="4114800" marR="0" rtl="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lt1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01" name="Google Shape;101;p13"/>
          <p:cNvSpPr txBox="1"/>
          <p:nvPr>
            <p:ph idx="2" type="body"/>
          </p:nvPr>
        </p:nvSpPr>
        <p:spPr>
          <a:xfrm>
            <a:off x="533400" y="4766735"/>
            <a:ext cx="6382500" cy="1253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440"/>
              <a:buFont typeface="Noto Sans Symbols"/>
              <a:buNone/>
              <a:defRPr b="0" i="0" sz="1800" u="none" cap="none" strike="noStrik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40"/>
              <a:buFont typeface="Noto Sans Symbols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None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None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None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None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None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lt1"/>
              </a:buClr>
              <a:buSzPts val="1120"/>
              <a:buFont typeface="Noto Sans Symbols"/>
              <a:buNone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02" name="Google Shape;102;p13"/>
          <p:cNvSpPr txBox="1"/>
          <p:nvPr>
            <p:ph idx="10" type="dt"/>
          </p:nvPr>
        </p:nvSpPr>
        <p:spPr>
          <a:xfrm>
            <a:off x="7429500" y="6172200"/>
            <a:ext cx="1201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/>
        </p:txBody>
      </p:sp>
      <p:sp>
        <p:nvSpPr>
          <p:cNvPr id="103" name="Google Shape;103;p13"/>
          <p:cNvSpPr txBox="1"/>
          <p:nvPr>
            <p:ph idx="11" type="ftr"/>
          </p:nvPr>
        </p:nvSpPr>
        <p:spPr>
          <a:xfrm>
            <a:off x="533400" y="6172200"/>
            <a:ext cx="5811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/>
        </p:txBody>
      </p:sp>
      <p:sp>
        <p:nvSpPr>
          <p:cNvPr id="104" name="Google Shape;104;p13"/>
          <p:cNvSpPr txBox="1"/>
          <p:nvPr>
            <p:ph idx="12" type="sldNum"/>
          </p:nvPr>
        </p:nvSpPr>
        <p:spPr>
          <a:xfrm>
            <a:off x="7773987" y="5578475"/>
            <a:ext cx="857400" cy="669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 cap="none" strike="noStrik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 cap="none" strike="noStrik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 cap="none" strike="noStrik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 cap="none" strike="noStrik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 cap="none" strike="noStrik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 cap="none" strike="noStrik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 cap="none" strike="noStrik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 cap="none" strike="noStrik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 cap="none" strike="noStrik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Name Card">
  <p:cSld name="Name Card"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4"/>
          <p:cNvSpPr txBox="1"/>
          <p:nvPr>
            <p:ph type="title"/>
          </p:nvPr>
        </p:nvSpPr>
        <p:spPr>
          <a:xfrm>
            <a:off x="533400" y="3429000"/>
            <a:ext cx="6382500" cy="1697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7" name="Google Shape;107;p14"/>
          <p:cNvSpPr txBox="1"/>
          <p:nvPr>
            <p:ph idx="1" type="body"/>
          </p:nvPr>
        </p:nvSpPr>
        <p:spPr>
          <a:xfrm>
            <a:off x="533400" y="5132980"/>
            <a:ext cx="6383700" cy="88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440"/>
              <a:buFont typeface="Noto Sans Symbols"/>
              <a:buNone/>
              <a:defRPr b="0" i="0" sz="1800" u="none" cap="none" strike="noStrik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40"/>
              <a:buFont typeface="Noto Sans Symbols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None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None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None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None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None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lt1"/>
              </a:buClr>
              <a:buSzPts val="1120"/>
              <a:buFont typeface="Noto Sans Symbols"/>
              <a:buNone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08" name="Google Shape;108;p14"/>
          <p:cNvSpPr txBox="1"/>
          <p:nvPr>
            <p:ph idx="10" type="dt"/>
          </p:nvPr>
        </p:nvSpPr>
        <p:spPr>
          <a:xfrm>
            <a:off x="7429500" y="6172200"/>
            <a:ext cx="1201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/>
        </p:txBody>
      </p:sp>
      <p:sp>
        <p:nvSpPr>
          <p:cNvPr id="109" name="Google Shape;109;p14"/>
          <p:cNvSpPr txBox="1"/>
          <p:nvPr>
            <p:ph idx="11" type="ftr"/>
          </p:nvPr>
        </p:nvSpPr>
        <p:spPr>
          <a:xfrm>
            <a:off x="533400" y="6172200"/>
            <a:ext cx="5811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/>
        </p:txBody>
      </p:sp>
      <p:sp>
        <p:nvSpPr>
          <p:cNvPr id="110" name="Google Shape;110;p14"/>
          <p:cNvSpPr txBox="1"/>
          <p:nvPr>
            <p:ph idx="12" type="sldNum"/>
          </p:nvPr>
        </p:nvSpPr>
        <p:spPr>
          <a:xfrm>
            <a:off x="7773987" y="5578475"/>
            <a:ext cx="857400" cy="669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 cap="none" strike="noStrik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 cap="none" strike="noStrik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 cap="none" strike="noStrik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 cap="none" strike="noStrik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 cap="none" strike="noStrik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 cap="none" strike="noStrik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 cap="none" strike="noStrik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 cap="none" strike="noStrik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 cap="none" strike="noStrik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Caption">
  <p:cSld name="Title and Caption"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5"/>
          <p:cNvSpPr txBox="1"/>
          <p:nvPr>
            <p:ph type="title"/>
          </p:nvPr>
        </p:nvSpPr>
        <p:spPr>
          <a:xfrm>
            <a:off x="533400" y="533400"/>
            <a:ext cx="8077200" cy="2895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3" name="Google Shape;113;p15"/>
          <p:cNvSpPr txBox="1"/>
          <p:nvPr>
            <p:ph idx="1" type="body"/>
          </p:nvPr>
        </p:nvSpPr>
        <p:spPr>
          <a:xfrm>
            <a:off x="533400" y="4114800"/>
            <a:ext cx="6383700" cy="190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indent="-228600" lvl="0" marL="4572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440"/>
              <a:buFont typeface="Noto Sans Symbols"/>
              <a:buNone/>
              <a:defRPr b="0" i="0" sz="1800" u="none" cap="none" strike="noStrik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40"/>
              <a:buFont typeface="Noto Sans Symbols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None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None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None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None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None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lt1"/>
              </a:buClr>
              <a:buSzPts val="1120"/>
              <a:buFont typeface="Noto Sans Symbols"/>
              <a:buNone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14" name="Google Shape;114;p15"/>
          <p:cNvSpPr txBox="1"/>
          <p:nvPr>
            <p:ph idx="10" type="dt"/>
          </p:nvPr>
        </p:nvSpPr>
        <p:spPr>
          <a:xfrm>
            <a:off x="7429500" y="6172200"/>
            <a:ext cx="1201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/>
        </p:txBody>
      </p:sp>
      <p:sp>
        <p:nvSpPr>
          <p:cNvPr id="115" name="Google Shape;115;p15"/>
          <p:cNvSpPr txBox="1"/>
          <p:nvPr>
            <p:ph idx="11" type="ftr"/>
          </p:nvPr>
        </p:nvSpPr>
        <p:spPr>
          <a:xfrm>
            <a:off x="533400" y="6172200"/>
            <a:ext cx="5811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/>
        </p:txBody>
      </p:sp>
      <p:sp>
        <p:nvSpPr>
          <p:cNvPr id="116" name="Google Shape;116;p15"/>
          <p:cNvSpPr txBox="1"/>
          <p:nvPr>
            <p:ph idx="12" type="sldNum"/>
          </p:nvPr>
        </p:nvSpPr>
        <p:spPr>
          <a:xfrm>
            <a:off x="7773987" y="5578475"/>
            <a:ext cx="857400" cy="669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 cap="none" strike="noStrik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 cap="none" strike="noStrik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 cap="none" strike="noStrik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 cap="none" strike="noStrik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 cap="none" strike="noStrik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 cap="none" strike="noStrik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 cap="none" strike="noStrik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 cap="none" strike="noStrik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 cap="none" strike="noStrik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anoramic Picture with Caption">
  <p:cSld name="Panoramic Picture with Caption"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6"/>
          <p:cNvSpPr txBox="1"/>
          <p:nvPr>
            <p:ph type="title"/>
          </p:nvPr>
        </p:nvSpPr>
        <p:spPr>
          <a:xfrm>
            <a:off x="533400" y="4495800"/>
            <a:ext cx="6555000" cy="152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9" name="Google Shape;119;p16"/>
          <p:cNvSpPr/>
          <p:nvPr>
            <p:ph idx="2" type="pic"/>
          </p:nvPr>
        </p:nvSpPr>
        <p:spPr>
          <a:xfrm>
            <a:off x="533400" y="533400"/>
            <a:ext cx="8077200" cy="3124200"/>
          </a:xfrm>
          <a:prstGeom prst="snip2DiagRect">
            <a:avLst>
              <a:gd fmla="val 10815" name="adj1"/>
              <a:gd fmla="val 0" name="adj2"/>
            </a:avLst>
          </a:prstGeom>
          <a:noFill/>
          <a:ln cap="flat" cmpd="sng" w="15875">
            <a:solidFill>
              <a:schemeClr val="lt1">
                <a:alpha val="40000"/>
              </a:scheme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/>
          <a:lstStyle>
            <a:lvl1pPr lvl="0" marR="0" rtl="0" algn="ctr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rgbClr val="0F49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rgbClr val="0F49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rgbClr val="0F49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rgbClr val="0F49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rgbClr val="0F49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lt1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20" name="Google Shape;120;p16"/>
          <p:cNvSpPr txBox="1"/>
          <p:nvPr>
            <p:ph idx="1" type="body"/>
          </p:nvPr>
        </p:nvSpPr>
        <p:spPr>
          <a:xfrm>
            <a:off x="762002" y="3843867"/>
            <a:ext cx="72813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rgbClr val="0F49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40"/>
              <a:buFont typeface="Noto Sans Symbols"/>
              <a:buNone/>
              <a:defRPr b="0" i="0" sz="1800" u="none" cap="none" strike="noStrike">
                <a:solidFill>
                  <a:srgbClr val="0F49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rgbClr val="0F49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None/>
              <a:defRPr b="0" i="0" sz="1400" u="none" cap="none" strike="noStrike">
                <a:solidFill>
                  <a:srgbClr val="0F49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None/>
              <a:defRPr b="0" i="0" sz="1400" u="none" cap="none" strike="noStrike">
                <a:solidFill>
                  <a:srgbClr val="0F49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299720" lvl="5" marL="2743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299720" lvl="6" marL="32004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299720" lvl="7" marL="36576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299720" lvl="8" marL="4114800" marR="0" rtl="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lt1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21" name="Google Shape;121;p16"/>
          <p:cNvSpPr txBox="1"/>
          <p:nvPr>
            <p:ph idx="10" type="dt"/>
          </p:nvPr>
        </p:nvSpPr>
        <p:spPr>
          <a:xfrm>
            <a:off x="7429500" y="6172200"/>
            <a:ext cx="1201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/>
        </p:txBody>
      </p:sp>
      <p:sp>
        <p:nvSpPr>
          <p:cNvPr id="122" name="Google Shape;122;p16"/>
          <p:cNvSpPr txBox="1"/>
          <p:nvPr>
            <p:ph idx="11" type="ftr"/>
          </p:nvPr>
        </p:nvSpPr>
        <p:spPr>
          <a:xfrm>
            <a:off x="533400" y="6172200"/>
            <a:ext cx="5811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/>
        </p:txBody>
      </p:sp>
      <p:sp>
        <p:nvSpPr>
          <p:cNvPr id="123" name="Google Shape;123;p16"/>
          <p:cNvSpPr txBox="1"/>
          <p:nvPr>
            <p:ph idx="12" type="sldNum"/>
          </p:nvPr>
        </p:nvSpPr>
        <p:spPr>
          <a:xfrm>
            <a:off x="7773987" y="5578475"/>
            <a:ext cx="857400" cy="669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 cap="none" strike="noStrik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 cap="none" strike="noStrik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 cap="none" strike="noStrik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 cap="none" strike="noStrik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 cap="none" strike="noStrik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 cap="none" strike="noStrik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 cap="none" strike="noStrik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 cap="none" strike="noStrik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 cap="none" strike="noStrik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icture with Caption" type="picTx">
  <p:cSld name="PICTURE_WITH_CAPTION_TEXT"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7"/>
          <p:cNvSpPr txBox="1"/>
          <p:nvPr>
            <p:ph type="title"/>
          </p:nvPr>
        </p:nvSpPr>
        <p:spPr>
          <a:xfrm>
            <a:off x="4495800" y="1447800"/>
            <a:ext cx="3563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6" name="Google Shape;126;p17"/>
          <p:cNvSpPr/>
          <p:nvPr>
            <p:ph idx="2" type="pic"/>
          </p:nvPr>
        </p:nvSpPr>
        <p:spPr>
          <a:xfrm>
            <a:off x="762000" y="914400"/>
            <a:ext cx="3281100" cy="4800600"/>
          </a:xfrm>
          <a:prstGeom prst="snip2DiagRect">
            <a:avLst>
              <a:gd fmla="val 10815" name="adj1"/>
              <a:gd fmla="val 0" name="adj2"/>
            </a:avLst>
          </a:prstGeom>
          <a:noFill/>
          <a:ln cap="flat" cmpd="sng" w="15875">
            <a:solidFill>
              <a:schemeClr val="lt1">
                <a:alpha val="40000"/>
              </a:scheme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/>
          <a:lstStyle>
            <a:lvl1pPr lvl="0" marR="0" rtl="0" algn="ctr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rgbClr val="0F49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rgbClr val="0F49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rgbClr val="0F49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rgbClr val="0F49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rgbClr val="0F49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lt1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27" name="Google Shape;127;p17"/>
          <p:cNvSpPr txBox="1"/>
          <p:nvPr>
            <p:ph idx="1" type="body"/>
          </p:nvPr>
        </p:nvSpPr>
        <p:spPr>
          <a:xfrm>
            <a:off x="4496027" y="2743200"/>
            <a:ext cx="3564300" cy="208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440"/>
              <a:buFont typeface="Noto Sans Symbols"/>
              <a:buNone/>
              <a:defRPr b="0" i="0" sz="1800" u="none" cap="none" strike="noStrike">
                <a:solidFill>
                  <a:srgbClr val="0F49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960"/>
              <a:buFont typeface="Noto Sans Symbols"/>
              <a:buNone/>
              <a:defRPr b="0" i="0" sz="1200" u="none" cap="none" strike="noStrike">
                <a:solidFill>
                  <a:srgbClr val="0F49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Noto Sans Symbols"/>
              <a:buNone/>
              <a:defRPr b="0" i="0" sz="1000" u="none" cap="none" strike="noStrike">
                <a:solidFill>
                  <a:srgbClr val="0F49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720"/>
              <a:buFont typeface="Noto Sans Symbols"/>
              <a:buNone/>
              <a:defRPr b="0" i="0" sz="900" u="none" cap="none" strike="noStrike">
                <a:solidFill>
                  <a:srgbClr val="0F49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720"/>
              <a:buFont typeface="Noto Sans Symbols"/>
              <a:buNone/>
              <a:defRPr b="0" i="0" sz="900" u="none" cap="none" strike="noStrike">
                <a:solidFill>
                  <a:srgbClr val="0F49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720"/>
              <a:buFont typeface="Noto Sans Symbols"/>
              <a:buNone/>
              <a:defRPr b="0" i="0" sz="900" u="none" cap="none" strike="noStrik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720"/>
              <a:buFont typeface="Noto Sans Symbols"/>
              <a:buNone/>
              <a:defRPr b="0" i="0" sz="900" u="none" cap="none" strike="noStrik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720"/>
              <a:buFont typeface="Noto Sans Symbols"/>
              <a:buNone/>
              <a:defRPr b="0" i="0" sz="900" u="none" cap="none" strike="noStrik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lt1"/>
              </a:buClr>
              <a:buSzPts val="720"/>
              <a:buFont typeface="Noto Sans Symbols"/>
              <a:buNone/>
              <a:defRPr b="0" i="0" sz="900" u="none" cap="none" strike="noStrik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28" name="Google Shape;128;p17"/>
          <p:cNvSpPr txBox="1"/>
          <p:nvPr>
            <p:ph idx="10" type="dt"/>
          </p:nvPr>
        </p:nvSpPr>
        <p:spPr>
          <a:xfrm>
            <a:off x="7429500" y="6172200"/>
            <a:ext cx="1201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/>
        </p:txBody>
      </p:sp>
      <p:sp>
        <p:nvSpPr>
          <p:cNvPr id="129" name="Google Shape;129;p17"/>
          <p:cNvSpPr txBox="1"/>
          <p:nvPr>
            <p:ph idx="11" type="ftr"/>
          </p:nvPr>
        </p:nvSpPr>
        <p:spPr>
          <a:xfrm>
            <a:off x="533400" y="6172200"/>
            <a:ext cx="5811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/>
        </p:txBody>
      </p:sp>
      <p:sp>
        <p:nvSpPr>
          <p:cNvPr id="130" name="Google Shape;130;p17"/>
          <p:cNvSpPr txBox="1"/>
          <p:nvPr>
            <p:ph idx="12" type="sldNum"/>
          </p:nvPr>
        </p:nvSpPr>
        <p:spPr>
          <a:xfrm>
            <a:off x="7773987" y="5578475"/>
            <a:ext cx="857400" cy="669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 cap="none" strike="noStrik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 cap="none" strike="noStrik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 cap="none" strike="noStrik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 cap="none" strike="noStrik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 cap="none" strike="noStrik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 cap="none" strike="noStrik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 cap="none" strike="noStrik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 cap="none" strike="noStrik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 cap="none" strike="noStrik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ntent with Caption" type="objTx">
  <p:cSld name="OBJECT_WITH_CAPTION_TEXT"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8"/>
          <p:cNvSpPr txBox="1"/>
          <p:nvPr>
            <p:ph type="title"/>
          </p:nvPr>
        </p:nvSpPr>
        <p:spPr>
          <a:xfrm>
            <a:off x="5418667" y="533400"/>
            <a:ext cx="3200400" cy="1524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3" name="Google Shape;133;p18"/>
          <p:cNvSpPr txBox="1"/>
          <p:nvPr>
            <p:ph idx="1" type="body"/>
          </p:nvPr>
        </p:nvSpPr>
        <p:spPr>
          <a:xfrm>
            <a:off x="533399" y="533400"/>
            <a:ext cx="4438800" cy="548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indent="-330200" lvl="0" marL="457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▶"/>
              <a:defRPr b="0" i="0" sz="2000" u="none" cap="none" strike="noStrike">
                <a:solidFill>
                  <a:srgbClr val="0F49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20040" lvl="1" marL="9144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40"/>
              <a:buFont typeface="Noto Sans Symbols"/>
              <a:buChar char="▶"/>
              <a:defRPr b="0" i="0" sz="1800" u="none" cap="none" strike="noStrike">
                <a:solidFill>
                  <a:srgbClr val="0F49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309880" lvl="2" marL="13716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80"/>
              <a:buFont typeface="Noto Sans Symbols"/>
              <a:buChar char="▶"/>
              <a:defRPr b="0" i="0" sz="1600" u="none" cap="none" strike="noStrike">
                <a:solidFill>
                  <a:srgbClr val="0F49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99719" lvl="3" marL="18288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rgbClr val="0F49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99720" lvl="4" marL="22860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rgbClr val="0F49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299720" lvl="5" marL="2743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299720" lvl="6" marL="32004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299720" lvl="7" marL="36576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299720" lvl="8" marL="4114800" marR="0" rtl="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lt1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34" name="Google Shape;134;p18"/>
          <p:cNvSpPr txBox="1"/>
          <p:nvPr>
            <p:ph idx="2" type="body"/>
          </p:nvPr>
        </p:nvSpPr>
        <p:spPr>
          <a:xfrm>
            <a:off x="5418667" y="2209802"/>
            <a:ext cx="3200400" cy="209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rgbClr val="0F49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960"/>
              <a:buFont typeface="Noto Sans Symbols"/>
              <a:buNone/>
              <a:defRPr b="0" i="0" sz="1200" u="none" cap="none" strike="noStrike">
                <a:solidFill>
                  <a:srgbClr val="0F49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Noto Sans Symbols"/>
              <a:buNone/>
              <a:defRPr b="0" i="0" sz="1000" u="none" cap="none" strike="noStrike">
                <a:solidFill>
                  <a:srgbClr val="0F49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720"/>
              <a:buFont typeface="Noto Sans Symbols"/>
              <a:buNone/>
              <a:defRPr b="0" i="0" sz="900" u="none" cap="none" strike="noStrike">
                <a:solidFill>
                  <a:srgbClr val="0F49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720"/>
              <a:buFont typeface="Noto Sans Symbols"/>
              <a:buNone/>
              <a:defRPr b="0" i="0" sz="900" u="none" cap="none" strike="noStrike">
                <a:solidFill>
                  <a:srgbClr val="0F49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720"/>
              <a:buFont typeface="Noto Sans Symbols"/>
              <a:buNone/>
              <a:defRPr b="0" i="0" sz="900" u="none" cap="none" strike="noStrik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720"/>
              <a:buFont typeface="Noto Sans Symbols"/>
              <a:buNone/>
              <a:defRPr b="0" i="0" sz="900" u="none" cap="none" strike="noStrik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720"/>
              <a:buFont typeface="Noto Sans Symbols"/>
              <a:buNone/>
              <a:defRPr b="0" i="0" sz="900" u="none" cap="none" strike="noStrik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lt1"/>
              </a:buClr>
              <a:buSzPts val="720"/>
              <a:buFont typeface="Noto Sans Symbols"/>
              <a:buNone/>
              <a:defRPr b="0" i="0" sz="900" u="none" cap="none" strike="noStrik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35" name="Google Shape;135;p18"/>
          <p:cNvSpPr txBox="1"/>
          <p:nvPr>
            <p:ph idx="10" type="dt"/>
          </p:nvPr>
        </p:nvSpPr>
        <p:spPr>
          <a:xfrm>
            <a:off x="7429500" y="6172200"/>
            <a:ext cx="1201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/>
        </p:txBody>
      </p:sp>
      <p:sp>
        <p:nvSpPr>
          <p:cNvPr id="136" name="Google Shape;136;p18"/>
          <p:cNvSpPr txBox="1"/>
          <p:nvPr>
            <p:ph idx="11" type="ftr"/>
          </p:nvPr>
        </p:nvSpPr>
        <p:spPr>
          <a:xfrm>
            <a:off x="533400" y="6172200"/>
            <a:ext cx="5811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/>
        </p:txBody>
      </p:sp>
      <p:sp>
        <p:nvSpPr>
          <p:cNvPr id="137" name="Google Shape;137;p18"/>
          <p:cNvSpPr txBox="1"/>
          <p:nvPr>
            <p:ph idx="12" type="sldNum"/>
          </p:nvPr>
        </p:nvSpPr>
        <p:spPr>
          <a:xfrm>
            <a:off x="7773987" y="5578475"/>
            <a:ext cx="857400" cy="669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 cap="none" strike="noStrik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 cap="none" strike="noStrik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 cap="none" strike="noStrik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 cap="none" strike="noStrik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 cap="none" strike="noStrik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 cap="none" strike="noStrik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 cap="none" strike="noStrik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 cap="none" strike="noStrik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 cap="none" strike="noStrik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9"/>
          <p:cNvSpPr txBox="1"/>
          <p:nvPr>
            <p:ph type="title"/>
          </p:nvPr>
        </p:nvSpPr>
        <p:spPr>
          <a:xfrm>
            <a:off x="533400" y="4495800"/>
            <a:ext cx="6555000" cy="152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0" name="Google Shape;140;p19"/>
          <p:cNvSpPr txBox="1"/>
          <p:nvPr>
            <p:ph idx="10" type="dt"/>
          </p:nvPr>
        </p:nvSpPr>
        <p:spPr>
          <a:xfrm>
            <a:off x="7429500" y="6172200"/>
            <a:ext cx="1201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/>
        </p:txBody>
      </p:sp>
      <p:sp>
        <p:nvSpPr>
          <p:cNvPr id="141" name="Google Shape;141;p19"/>
          <p:cNvSpPr txBox="1"/>
          <p:nvPr>
            <p:ph idx="11" type="ftr"/>
          </p:nvPr>
        </p:nvSpPr>
        <p:spPr>
          <a:xfrm>
            <a:off x="533400" y="6172200"/>
            <a:ext cx="5811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/>
        </p:txBody>
      </p:sp>
      <p:sp>
        <p:nvSpPr>
          <p:cNvPr id="142" name="Google Shape;142;p19"/>
          <p:cNvSpPr txBox="1"/>
          <p:nvPr>
            <p:ph idx="12" type="sldNum"/>
          </p:nvPr>
        </p:nvSpPr>
        <p:spPr>
          <a:xfrm>
            <a:off x="7773987" y="5578475"/>
            <a:ext cx="857400" cy="669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 cap="none" strike="noStrik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 cap="none" strike="noStrik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 cap="none" strike="noStrik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 cap="none" strike="noStrik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 cap="none" strike="noStrik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 cap="none" strike="noStrik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 cap="none" strike="noStrik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 cap="none" strike="noStrik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 cap="none" strike="noStrik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mparison" type="twoTxTwoObj">
  <p:cSld name="TWO_OBJECTS_WITH_TEXT"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0"/>
          <p:cNvSpPr txBox="1"/>
          <p:nvPr>
            <p:ph type="title"/>
          </p:nvPr>
        </p:nvSpPr>
        <p:spPr>
          <a:xfrm>
            <a:off x="533400" y="4495800"/>
            <a:ext cx="6555000" cy="152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5" name="Google Shape;145;p20"/>
          <p:cNvSpPr txBox="1"/>
          <p:nvPr>
            <p:ph idx="1" type="body"/>
          </p:nvPr>
        </p:nvSpPr>
        <p:spPr>
          <a:xfrm>
            <a:off x="762001" y="533400"/>
            <a:ext cx="3717000" cy="609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indent="-228600" lvl="0" marL="4572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1920"/>
              <a:buFont typeface="Noto Sans Symbols"/>
              <a:buNone/>
              <a:defRPr b="0" i="0" sz="2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None/>
              <a:defRPr b="1" i="0" sz="2000" u="none" cap="none" strike="noStrike">
                <a:solidFill>
                  <a:srgbClr val="0F49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40"/>
              <a:buFont typeface="Noto Sans Symbols"/>
              <a:buNone/>
              <a:defRPr b="1" i="0" sz="1800" u="none" cap="none" strike="noStrike">
                <a:solidFill>
                  <a:srgbClr val="0F49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80"/>
              <a:buFont typeface="Noto Sans Symbols"/>
              <a:buNone/>
              <a:defRPr b="1" i="0" sz="1600" u="none" cap="none" strike="noStrike">
                <a:solidFill>
                  <a:srgbClr val="0F49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80"/>
              <a:buFont typeface="Noto Sans Symbols"/>
              <a:buNone/>
              <a:defRPr b="1" i="0" sz="1600" u="none" cap="none" strike="noStrike">
                <a:solidFill>
                  <a:srgbClr val="0F49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80"/>
              <a:buFont typeface="Noto Sans Symbols"/>
              <a:buNone/>
              <a:defRPr b="1" i="0" sz="1600" u="none" cap="none" strike="noStrik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80"/>
              <a:buFont typeface="Noto Sans Symbols"/>
              <a:buNone/>
              <a:defRPr b="1" i="0" sz="1600" u="none" cap="none" strike="noStrik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80"/>
              <a:buFont typeface="Noto Sans Symbols"/>
              <a:buNone/>
              <a:defRPr b="1" i="0" sz="1600" u="none" cap="none" strike="noStrik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lt1"/>
              </a:buClr>
              <a:buSzPts val="1280"/>
              <a:buFont typeface="Noto Sans Symbols"/>
              <a:buNone/>
              <a:defRPr b="1" i="0" sz="1600" u="none" cap="none" strike="noStrik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46" name="Google Shape;146;p20"/>
          <p:cNvSpPr txBox="1"/>
          <p:nvPr>
            <p:ph idx="2" type="body"/>
          </p:nvPr>
        </p:nvSpPr>
        <p:spPr>
          <a:xfrm>
            <a:off x="533399" y="1143000"/>
            <a:ext cx="3945600" cy="3158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330200" lvl="0" marL="457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▶"/>
              <a:defRPr b="0" i="0" sz="2000" u="none" cap="none" strike="noStrike">
                <a:solidFill>
                  <a:srgbClr val="0F49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20040" lvl="1" marL="9144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40"/>
              <a:buFont typeface="Noto Sans Symbols"/>
              <a:buChar char="▶"/>
              <a:defRPr b="0" i="0" sz="1800" u="none" cap="none" strike="noStrike">
                <a:solidFill>
                  <a:srgbClr val="0F49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309880" lvl="2" marL="13716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80"/>
              <a:buFont typeface="Noto Sans Symbols"/>
              <a:buChar char="▶"/>
              <a:defRPr b="0" i="0" sz="1600" u="none" cap="none" strike="noStrike">
                <a:solidFill>
                  <a:srgbClr val="0F49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99719" lvl="3" marL="18288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rgbClr val="0F49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99720" lvl="4" marL="22860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rgbClr val="0F49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299720" lvl="5" marL="2743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299720" lvl="6" marL="32004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299720" lvl="7" marL="36576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299720" lvl="8" marL="4114800" marR="0" rtl="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lt1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47" name="Google Shape;147;p20"/>
          <p:cNvSpPr txBox="1"/>
          <p:nvPr>
            <p:ph idx="3" type="body"/>
          </p:nvPr>
        </p:nvSpPr>
        <p:spPr>
          <a:xfrm>
            <a:off x="4855016" y="566738"/>
            <a:ext cx="3764100" cy="576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indent="-228600" lvl="0" marL="4572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1920"/>
              <a:buFont typeface="Noto Sans Symbols"/>
              <a:buNone/>
              <a:defRPr b="0" i="0" sz="2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None/>
              <a:defRPr b="1" i="0" sz="2000" u="none" cap="none" strike="noStrike">
                <a:solidFill>
                  <a:srgbClr val="0F49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40"/>
              <a:buFont typeface="Noto Sans Symbols"/>
              <a:buNone/>
              <a:defRPr b="1" i="0" sz="1800" u="none" cap="none" strike="noStrike">
                <a:solidFill>
                  <a:srgbClr val="0F49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80"/>
              <a:buFont typeface="Noto Sans Symbols"/>
              <a:buNone/>
              <a:defRPr b="1" i="0" sz="1600" u="none" cap="none" strike="noStrike">
                <a:solidFill>
                  <a:srgbClr val="0F49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80"/>
              <a:buFont typeface="Noto Sans Symbols"/>
              <a:buNone/>
              <a:defRPr b="1" i="0" sz="1600" u="none" cap="none" strike="noStrike">
                <a:solidFill>
                  <a:srgbClr val="0F49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80"/>
              <a:buFont typeface="Noto Sans Symbols"/>
              <a:buNone/>
              <a:defRPr b="1" i="0" sz="1600" u="none" cap="none" strike="noStrik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80"/>
              <a:buFont typeface="Noto Sans Symbols"/>
              <a:buNone/>
              <a:defRPr b="1" i="0" sz="1600" u="none" cap="none" strike="noStrik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80"/>
              <a:buFont typeface="Noto Sans Symbols"/>
              <a:buNone/>
              <a:defRPr b="1" i="0" sz="1600" u="none" cap="none" strike="noStrik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lt1"/>
              </a:buClr>
              <a:buSzPts val="1280"/>
              <a:buFont typeface="Noto Sans Symbols"/>
              <a:buNone/>
              <a:defRPr b="1" i="0" sz="1600" u="none" cap="none" strike="noStrik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48" name="Google Shape;148;p20"/>
          <p:cNvSpPr txBox="1"/>
          <p:nvPr>
            <p:ph idx="4" type="body"/>
          </p:nvPr>
        </p:nvSpPr>
        <p:spPr>
          <a:xfrm>
            <a:off x="4662362" y="1143000"/>
            <a:ext cx="3956700" cy="3149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330200" lvl="0" marL="457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▶"/>
              <a:defRPr b="0" i="0" sz="2000" u="none" cap="none" strike="noStrike">
                <a:solidFill>
                  <a:srgbClr val="0F49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20040" lvl="1" marL="9144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40"/>
              <a:buFont typeface="Noto Sans Symbols"/>
              <a:buChar char="▶"/>
              <a:defRPr b="0" i="0" sz="1800" u="none" cap="none" strike="noStrike">
                <a:solidFill>
                  <a:srgbClr val="0F49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309880" lvl="2" marL="13716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80"/>
              <a:buFont typeface="Noto Sans Symbols"/>
              <a:buChar char="▶"/>
              <a:defRPr b="0" i="0" sz="1600" u="none" cap="none" strike="noStrike">
                <a:solidFill>
                  <a:srgbClr val="0F49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99719" lvl="3" marL="18288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rgbClr val="0F49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99720" lvl="4" marL="22860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rgbClr val="0F49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299720" lvl="5" marL="2743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299720" lvl="6" marL="32004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299720" lvl="7" marL="36576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299720" lvl="8" marL="4114800" marR="0" rtl="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lt1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49" name="Google Shape;149;p20"/>
          <p:cNvSpPr txBox="1"/>
          <p:nvPr>
            <p:ph idx="10" type="dt"/>
          </p:nvPr>
        </p:nvSpPr>
        <p:spPr>
          <a:xfrm>
            <a:off x="7429500" y="6172200"/>
            <a:ext cx="1201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/>
        </p:txBody>
      </p:sp>
      <p:sp>
        <p:nvSpPr>
          <p:cNvPr id="150" name="Google Shape;150;p20"/>
          <p:cNvSpPr txBox="1"/>
          <p:nvPr>
            <p:ph idx="11" type="ftr"/>
          </p:nvPr>
        </p:nvSpPr>
        <p:spPr>
          <a:xfrm>
            <a:off x="533400" y="6172200"/>
            <a:ext cx="5811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/>
        </p:txBody>
      </p:sp>
      <p:sp>
        <p:nvSpPr>
          <p:cNvPr id="151" name="Google Shape;151;p20"/>
          <p:cNvSpPr txBox="1"/>
          <p:nvPr>
            <p:ph idx="12" type="sldNum"/>
          </p:nvPr>
        </p:nvSpPr>
        <p:spPr>
          <a:xfrm>
            <a:off x="7773987" y="5578475"/>
            <a:ext cx="857400" cy="669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 cap="none" strike="noStrik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 cap="none" strike="noStrik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 cap="none" strike="noStrik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 cap="none" strike="noStrik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 cap="none" strike="noStrik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 cap="none" strike="noStrik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 cap="none" strike="noStrik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 cap="none" strike="noStrik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 cap="none" strike="noStrik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, Text, and Content" type="txAndObj">
  <p:cSld name="TEXT_AND_OBJECT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4"/>
          <p:cNvSpPr txBox="1"/>
          <p:nvPr>
            <p:ph type="title"/>
          </p:nvPr>
        </p:nvSpPr>
        <p:spPr>
          <a:xfrm>
            <a:off x="457200" y="381000"/>
            <a:ext cx="8229600" cy="137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1" name="Google Shape;41;p4"/>
          <p:cNvSpPr txBox="1"/>
          <p:nvPr>
            <p:ph idx="1" type="body"/>
          </p:nvPr>
        </p:nvSpPr>
        <p:spPr>
          <a:xfrm>
            <a:off x="457200" y="1981200"/>
            <a:ext cx="40386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indent="-330200" lvl="0" marL="457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▶"/>
              <a:defRPr b="0" i="0" sz="2000" u="none" cap="none" strike="noStrike">
                <a:solidFill>
                  <a:srgbClr val="0F49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20040" lvl="1" marL="9144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40"/>
              <a:buFont typeface="Noto Sans Symbols"/>
              <a:buChar char="▶"/>
              <a:defRPr b="0" i="0" sz="1800" u="none" cap="none" strike="noStrike">
                <a:solidFill>
                  <a:srgbClr val="0F49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309880" lvl="2" marL="13716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80"/>
              <a:buFont typeface="Noto Sans Symbols"/>
              <a:buChar char="▶"/>
              <a:defRPr b="0" i="0" sz="1600" u="none" cap="none" strike="noStrike">
                <a:solidFill>
                  <a:srgbClr val="0F49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99719" lvl="3" marL="18288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rgbClr val="0F49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99720" lvl="4" marL="22860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rgbClr val="0F49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299720" lvl="5" marL="2743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299720" lvl="6" marL="32004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299720" lvl="7" marL="36576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299720" lvl="8" marL="4114800" marR="0" rtl="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lt1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42" name="Google Shape;42;p4"/>
          <p:cNvSpPr txBox="1"/>
          <p:nvPr>
            <p:ph idx="2" type="body"/>
          </p:nvPr>
        </p:nvSpPr>
        <p:spPr>
          <a:xfrm>
            <a:off x="4648200" y="1981200"/>
            <a:ext cx="40386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indent="-330200" lvl="0" marL="457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▶"/>
              <a:defRPr b="0" i="0" sz="2000" u="none" cap="none" strike="noStrike">
                <a:solidFill>
                  <a:srgbClr val="0F49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20040" lvl="1" marL="9144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40"/>
              <a:buFont typeface="Noto Sans Symbols"/>
              <a:buChar char="▶"/>
              <a:defRPr b="0" i="0" sz="1800" u="none" cap="none" strike="noStrike">
                <a:solidFill>
                  <a:srgbClr val="0F49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309880" lvl="2" marL="13716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80"/>
              <a:buFont typeface="Noto Sans Symbols"/>
              <a:buChar char="▶"/>
              <a:defRPr b="0" i="0" sz="1600" u="none" cap="none" strike="noStrike">
                <a:solidFill>
                  <a:srgbClr val="0F49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99719" lvl="3" marL="18288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rgbClr val="0F49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99720" lvl="4" marL="22860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rgbClr val="0F49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299720" lvl="5" marL="2743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299720" lvl="6" marL="32004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299720" lvl="7" marL="36576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299720" lvl="8" marL="4114800" marR="0" rtl="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lt1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43" name="Google Shape;43;p4"/>
          <p:cNvSpPr txBox="1"/>
          <p:nvPr>
            <p:ph idx="10" type="dt"/>
          </p:nvPr>
        </p:nvSpPr>
        <p:spPr>
          <a:xfrm>
            <a:off x="7429500" y="6172200"/>
            <a:ext cx="1201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/>
        </p:txBody>
      </p:sp>
      <p:sp>
        <p:nvSpPr>
          <p:cNvPr id="44" name="Google Shape;44;p4"/>
          <p:cNvSpPr txBox="1"/>
          <p:nvPr>
            <p:ph idx="11" type="ftr"/>
          </p:nvPr>
        </p:nvSpPr>
        <p:spPr>
          <a:xfrm>
            <a:off x="533400" y="6172200"/>
            <a:ext cx="5811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/>
        </p:txBody>
      </p:sp>
      <p:sp>
        <p:nvSpPr>
          <p:cNvPr id="45" name="Google Shape;45;p4"/>
          <p:cNvSpPr txBox="1"/>
          <p:nvPr>
            <p:ph idx="12" type="sldNum"/>
          </p:nvPr>
        </p:nvSpPr>
        <p:spPr>
          <a:xfrm>
            <a:off x="7773987" y="5578475"/>
            <a:ext cx="857400" cy="669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 cap="none" strike="noStrik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 cap="none" strike="noStrik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 cap="none" strike="noStrik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 cap="none" strike="noStrik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 cap="none" strike="noStrik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 cap="none" strike="noStrik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 cap="none" strike="noStrik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 cap="none" strike="noStrik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 cap="none" strike="noStrik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5"/>
          <p:cNvSpPr txBox="1"/>
          <p:nvPr>
            <p:ph idx="10" type="dt"/>
          </p:nvPr>
        </p:nvSpPr>
        <p:spPr>
          <a:xfrm>
            <a:off x="7429500" y="6172200"/>
            <a:ext cx="1201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/>
        </p:txBody>
      </p:sp>
      <p:sp>
        <p:nvSpPr>
          <p:cNvPr id="48" name="Google Shape;48;p5"/>
          <p:cNvSpPr txBox="1"/>
          <p:nvPr>
            <p:ph idx="11" type="ftr"/>
          </p:nvPr>
        </p:nvSpPr>
        <p:spPr>
          <a:xfrm>
            <a:off x="533400" y="6172200"/>
            <a:ext cx="5811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/>
        </p:txBody>
      </p:sp>
      <p:sp>
        <p:nvSpPr>
          <p:cNvPr id="49" name="Google Shape;49;p5"/>
          <p:cNvSpPr txBox="1"/>
          <p:nvPr>
            <p:ph idx="12" type="sldNum"/>
          </p:nvPr>
        </p:nvSpPr>
        <p:spPr>
          <a:xfrm>
            <a:off x="7773987" y="5578475"/>
            <a:ext cx="857400" cy="669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 cap="none" strike="noStrik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 cap="none" strike="noStrik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 cap="none" strike="noStrik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 cap="none" strike="noStrik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 cap="none" strike="noStrik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 cap="none" strike="noStrik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 cap="none" strike="noStrik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 cap="none" strike="noStrik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 cap="none" strike="noStrik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wo Content" type="twoObj">
  <p:cSld name="TWO_OBJECTS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6"/>
          <p:cNvSpPr txBox="1"/>
          <p:nvPr>
            <p:ph type="title"/>
          </p:nvPr>
        </p:nvSpPr>
        <p:spPr>
          <a:xfrm>
            <a:off x="533400" y="4495800"/>
            <a:ext cx="6555000" cy="152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2" name="Google Shape;52;p6"/>
          <p:cNvSpPr txBox="1"/>
          <p:nvPr>
            <p:ph idx="1" type="body"/>
          </p:nvPr>
        </p:nvSpPr>
        <p:spPr>
          <a:xfrm>
            <a:off x="533400" y="533400"/>
            <a:ext cx="3950100" cy="376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indent="-330200" lvl="0" marL="457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▶"/>
              <a:defRPr b="0" i="0" sz="2000" u="none" cap="none" strike="noStrike">
                <a:solidFill>
                  <a:srgbClr val="0F49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20040" lvl="1" marL="9144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40"/>
              <a:buFont typeface="Noto Sans Symbols"/>
              <a:buChar char="▶"/>
              <a:defRPr b="0" i="0" sz="1800" u="none" cap="none" strike="noStrike">
                <a:solidFill>
                  <a:srgbClr val="0F49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309880" lvl="2" marL="13716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80"/>
              <a:buFont typeface="Noto Sans Symbols"/>
              <a:buChar char="▶"/>
              <a:defRPr b="0" i="0" sz="1600" u="none" cap="none" strike="noStrike">
                <a:solidFill>
                  <a:srgbClr val="0F49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99719" lvl="3" marL="18288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rgbClr val="0F49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99720" lvl="4" marL="22860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rgbClr val="0F49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299720" lvl="5" marL="2743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299720" lvl="6" marL="32004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299720" lvl="7" marL="36576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299720" lvl="8" marL="4114800" marR="0" rtl="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lt1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53" name="Google Shape;53;p6"/>
          <p:cNvSpPr txBox="1"/>
          <p:nvPr>
            <p:ph idx="2" type="body"/>
          </p:nvPr>
        </p:nvSpPr>
        <p:spPr>
          <a:xfrm>
            <a:off x="4662362" y="533400"/>
            <a:ext cx="3948300" cy="375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indent="-330200" lvl="0" marL="457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▶"/>
              <a:defRPr b="0" i="0" sz="2000" u="none" cap="none" strike="noStrike">
                <a:solidFill>
                  <a:srgbClr val="0F49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20040" lvl="1" marL="9144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40"/>
              <a:buFont typeface="Noto Sans Symbols"/>
              <a:buChar char="▶"/>
              <a:defRPr b="0" i="0" sz="1800" u="none" cap="none" strike="noStrike">
                <a:solidFill>
                  <a:srgbClr val="0F49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309880" lvl="2" marL="13716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80"/>
              <a:buFont typeface="Noto Sans Symbols"/>
              <a:buChar char="▶"/>
              <a:defRPr b="0" i="0" sz="1600" u="none" cap="none" strike="noStrike">
                <a:solidFill>
                  <a:srgbClr val="0F49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99719" lvl="3" marL="18288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rgbClr val="0F49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99720" lvl="4" marL="22860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rgbClr val="0F49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299720" lvl="5" marL="2743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299720" lvl="6" marL="32004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299720" lvl="7" marL="36576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299720" lvl="8" marL="4114800" marR="0" rtl="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lt1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54" name="Google Shape;54;p6"/>
          <p:cNvSpPr txBox="1"/>
          <p:nvPr>
            <p:ph idx="10" type="dt"/>
          </p:nvPr>
        </p:nvSpPr>
        <p:spPr>
          <a:xfrm>
            <a:off x="7429500" y="6172200"/>
            <a:ext cx="1201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/>
        </p:txBody>
      </p:sp>
      <p:sp>
        <p:nvSpPr>
          <p:cNvPr id="55" name="Google Shape;55;p6"/>
          <p:cNvSpPr txBox="1"/>
          <p:nvPr>
            <p:ph idx="11" type="ftr"/>
          </p:nvPr>
        </p:nvSpPr>
        <p:spPr>
          <a:xfrm>
            <a:off x="533400" y="6172200"/>
            <a:ext cx="5811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/>
        </p:txBody>
      </p:sp>
      <p:sp>
        <p:nvSpPr>
          <p:cNvPr id="56" name="Google Shape;56;p6"/>
          <p:cNvSpPr txBox="1"/>
          <p:nvPr>
            <p:ph idx="12" type="sldNum"/>
          </p:nvPr>
        </p:nvSpPr>
        <p:spPr>
          <a:xfrm>
            <a:off x="7773987" y="5578475"/>
            <a:ext cx="857400" cy="669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 cap="none" strike="noStrik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 cap="none" strike="noStrik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 cap="none" strike="noStrik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 cap="none" strike="noStrik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 cap="none" strike="noStrik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 cap="none" strike="noStrik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 cap="none" strike="noStrik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 cap="none" strike="noStrik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 cap="none" strike="noStrik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4 Content" type="fourObj">
  <p:cSld name="FOUR_OBJECTS"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7"/>
          <p:cNvSpPr txBox="1"/>
          <p:nvPr>
            <p:ph type="title"/>
          </p:nvPr>
        </p:nvSpPr>
        <p:spPr>
          <a:xfrm>
            <a:off x="457200" y="381000"/>
            <a:ext cx="8229600" cy="137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9" name="Google Shape;59;p7"/>
          <p:cNvSpPr txBox="1"/>
          <p:nvPr>
            <p:ph idx="1" type="body"/>
          </p:nvPr>
        </p:nvSpPr>
        <p:spPr>
          <a:xfrm>
            <a:off x="457200" y="1981200"/>
            <a:ext cx="4038600" cy="1981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indent="-330200" lvl="0" marL="457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▶"/>
              <a:defRPr b="0" i="0" sz="2000" u="none" cap="none" strike="noStrike">
                <a:solidFill>
                  <a:srgbClr val="0F49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20040" lvl="1" marL="9144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40"/>
              <a:buFont typeface="Noto Sans Symbols"/>
              <a:buChar char="▶"/>
              <a:defRPr b="0" i="0" sz="1800" u="none" cap="none" strike="noStrike">
                <a:solidFill>
                  <a:srgbClr val="0F49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309880" lvl="2" marL="13716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80"/>
              <a:buFont typeface="Noto Sans Symbols"/>
              <a:buChar char="▶"/>
              <a:defRPr b="0" i="0" sz="1600" u="none" cap="none" strike="noStrike">
                <a:solidFill>
                  <a:srgbClr val="0F49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99719" lvl="3" marL="18288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rgbClr val="0F49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99720" lvl="4" marL="22860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rgbClr val="0F49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299720" lvl="5" marL="2743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299720" lvl="6" marL="32004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299720" lvl="7" marL="36576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299720" lvl="8" marL="4114800" marR="0" rtl="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lt1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60" name="Google Shape;60;p7"/>
          <p:cNvSpPr txBox="1"/>
          <p:nvPr>
            <p:ph idx="2" type="body"/>
          </p:nvPr>
        </p:nvSpPr>
        <p:spPr>
          <a:xfrm>
            <a:off x="4648200" y="1981200"/>
            <a:ext cx="4038600" cy="1981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indent="-330200" lvl="0" marL="457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▶"/>
              <a:defRPr b="0" i="0" sz="2000" u="none" cap="none" strike="noStrike">
                <a:solidFill>
                  <a:srgbClr val="0F49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20040" lvl="1" marL="9144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40"/>
              <a:buFont typeface="Noto Sans Symbols"/>
              <a:buChar char="▶"/>
              <a:defRPr b="0" i="0" sz="1800" u="none" cap="none" strike="noStrike">
                <a:solidFill>
                  <a:srgbClr val="0F49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309880" lvl="2" marL="13716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80"/>
              <a:buFont typeface="Noto Sans Symbols"/>
              <a:buChar char="▶"/>
              <a:defRPr b="0" i="0" sz="1600" u="none" cap="none" strike="noStrike">
                <a:solidFill>
                  <a:srgbClr val="0F49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99719" lvl="3" marL="18288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rgbClr val="0F49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99720" lvl="4" marL="22860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rgbClr val="0F49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299720" lvl="5" marL="2743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299720" lvl="6" marL="32004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299720" lvl="7" marL="36576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299720" lvl="8" marL="4114800" marR="0" rtl="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lt1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61" name="Google Shape;61;p7"/>
          <p:cNvSpPr txBox="1"/>
          <p:nvPr>
            <p:ph idx="3" type="body"/>
          </p:nvPr>
        </p:nvSpPr>
        <p:spPr>
          <a:xfrm>
            <a:off x="457200" y="4114800"/>
            <a:ext cx="4038600" cy="1981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indent="-330200" lvl="0" marL="457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▶"/>
              <a:defRPr b="0" i="0" sz="2000" u="none" cap="none" strike="noStrike">
                <a:solidFill>
                  <a:srgbClr val="0F49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20040" lvl="1" marL="9144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40"/>
              <a:buFont typeface="Noto Sans Symbols"/>
              <a:buChar char="▶"/>
              <a:defRPr b="0" i="0" sz="1800" u="none" cap="none" strike="noStrike">
                <a:solidFill>
                  <a:srgbClr val="0F49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309880" lvl="2" marL="13716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80"/>
              <a:buFont typeface="Noto Sans Symbols"/>
              <a:buChar char="▶"/>
              <a:defRPr b="0" i="0" sz="1600" u="none" cap="none" strike="noStrike">
                <a:solidFill>
                  <a:srgbClr val="0F49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99719" lvl="3" marL="18288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rgbClr val="0F49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99720" lvl="4" marL="22860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rgbClr val="0F49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299720" lvl="5" marL="2743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299720" lvl="6" marL="32004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299720" lvl="7" marL="36576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299720" lvl="8" marL="4114800" marR="0" rtl="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lt1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62" name="Google Shape;62;p7"/>
          <p:cNvSpPr txBox="1"/>
          <p:nvPr>
            <p:ph idx="4" type="body"/>
          </p:nvPr>
        </p:nvSpPr>
        <p:spPr>
          <a:xfrm>
            <a:off x="4648200" y="4114800"/>
            <a:ext cx="4038600" cy="1981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indent="-330200" lvl="0" marL="457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▶"/>
              <a:defRPr b="0" i="0" sz="2000" u="none" cap="none" strike="noStrike">
                <a:solidFill>
                  <a:srgbClr val="0F49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20040" lvl="1" marL="9144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40"/>
              <a:buFont typeface="Noto Sans Symbols"/>
              <a:buChar char="▶"/>
              <a:defRPr b="0" i="0" sz="1800" u="none" cap="none" strike="noStrike">
                <a:solidFill>
                  <a:srgbClr val="0F49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309880" lvl="2" marL="13716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80"/>
              <a:buFont typeface="Noto Sans Symbols"/>
              <a:buChar char="▶"/>
              <a:defRPr b="0" i="0" sz="1600" u="none" cap="none" strike="noStrike">
                <a:solidFill>
                  <a:srgbClr val="0F49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99719" lvl="3" marL="18288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rgbClr val="0F49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99720" lvl="4" marL="22860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rgbClr val="0F49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299720" lvl="5" marL="2743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299720" lvl="6" marL="32004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299720" lvl="7" marL="36576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299720" lvl="8" marL="4114800" marR="0" rtl="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lt1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63" name="Google Shape;63;p7"/>
          <p:cNvSpPr txBox="1"/>
          <p:nvPr>
            <p:ph idx="10" type="dt"/>
          </p:nvPr>
        </p:nvSpPr>
        <p:spPr>
          <a:xfrm>
            <a:off x="7429500" y="6172200"/>
            <a:ext cx="1201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/>
        </p:txBody>
      </p:sp>
      <p:sp>
        <p:nvSpPr>
          <p:cNvPr id="64" name="Google Shape;64;p7"/>
          <p:cNvSpPr txBox="1"/>
          <p:nvPr>
            <p:ph idx="11" type="ftr"/>
          </p:nvPr>
        </p:nvSpPr>
        <p:spPr>
          <a:xfrm>
            <a:off x="533400" y="6172200"/>
            <a:ext cx="5811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/>
        </p:txBody>
      </p:sp>
      <p:sp>
        <p:nvSpPr>
          <p:cNvPr id="65" name="Google Shape;65;p7"/>
          <p:cNvSpPr txBox="1"/>
          <p:nvPr>
            <p:ph idx="12" type="sldNum"/>
          </p:nvPr>
        </p:nvSpPr>
        <p:spPr>
          <a:xfrm>
            <a:off x="7773987" y="5578475"/>
            <a:ext cx="857400" cy="669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 cap="none" strike="noStrik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 cap="none" strike="noStrik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 cap="none" strike="noStrik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 cap="none" strike="noStrik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 cap="none" strike="noStrik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 cap="none" strike="noStrik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 cap="none" strike="noStrik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 cap="none" strike="noStrik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 cap="none" strike="noStrik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, Content, and 2 Content" type="objAndTwoObj">
  <p:cSld name="OBJECT_AND_TWO_OBJECTS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8"/>
          <p:cNvSpPr txBox="1"/>
          <p:nvPr>
            <p:ph type="title"/>
          </p:nvPr>
        </p:nvSpPr>
        <p:spPr>
          <a:xfrm>
            <a:off x="457200" y="381000"/>
            <a:ext cx="8229600" cy="137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8" name="Google Shape;68;p8"/>
          <p:cNvSpPr txBox="1"/>
          <p:nvPr>
            <p:ph idx="1" type="body"/>
          </p:nvPr>
        </p:nvSpPr>
        <p:spPr>
          <a:xfrm>
            <a:off x="457200" y="1981200"/>
            <a:ext cx="40386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indent="-330200" lvl="0" marL="457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▶"/>
              <a:defRPr b="0" i="0" sz="2000" u="none" cap="none" strike="noStrike">
                <a:solidFill>
                  <a:srgbClr val="0F49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20040" lvl="1" marL="9144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40"/>
              <a:buFont typeface="Noto Sans Symbols"/>
              <a:buChar char="▶"/>
              <a:defRPr b="0" i="0" sz="1800" u="none" cap="none" strike="noStrike">
                <a:solidFill>
                  <a:srgbClr val="0F49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309880" lvl="2" marL="13716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80"/>
              <a:buFont typeface="Noto Sans Symbols"/>
              <a:buChar char="▶"/>
              <a:defRPr b="0" i="0" sz="1600" u="none" cap="none" strike="noStrike">
                <a:solidFill>
                  <a:srgbClr val="0F49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99719" lvl="3" marL="18288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rgbClr val="0F49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99720" lvl="4" marL="22860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rgbClr val="0F49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299720" lvl="5" marL="2743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299720" lvl="6" marL="32004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299720" lvl="7" marL="36576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299720" lvl="8" marL="4114800" marR="0" rtl="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lt1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69" name="Google Shape;69;p8"/>
          <p:cNvSpPr txBox="1"/>
          <p:nvPr>
            <p:ph idx="2" type="body"/>
          </p:nvPr>
        </p:nvSpPr>
        <p:spPr>
          <a:xfrm>
            <a:off x="4648200" y="1981200"/>
            <a:ext cx="4038600" cy="1981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indent="-330200" lvl="0" marL="457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▶"/>
              <a:defRPr b="0" i="0" sz="2000" u="none" cap="none" strike="noStrike">
                <a:solidFill>
                  <a:srgbClr val="0F49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20040" lvl="1" marL="9144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40"/>
              <a:buFont typeface="Noto Sans Symbols"/>
              <a:buChar char="▶"/>
              <a:defRPr b="0" i="0" sz="1800" u="none" cap="none" strike="noStrike">
                <a:solidFill>
                  <a:srgbClr val="0F49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309880" lvl="2" marL="13716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80"/>
              <a:buFont typeface="Noto Sans Symbols"/>
              <a:buChar char="▶"/>
              <a:defRPr b="0" i="0" sz="1600" u="none" cap="none" strike="noStrike">
                <a:solidFill>
                  <a:srgbClr val="0F49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99719" lvl="3" marL="18288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rgbClr val="0F49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99720" lvl="4" marL="22860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rgbClr val="0F49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299720" lvl="5" marL="2743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299720" lvl="6" marL="32004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299720" lvl="7" marL="36576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299720" lvl="8" marL="4114800" marR="0" rtl="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lt1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70" name="Google Shape;70;p8"/>
          <p:cNvSpPr txBox="1"/>
          <p:nvPr>
            <p:ph idx="3" type="body"/>
          </p:nvPr>
        </p:nvSpPr>
        <p:spPr>
          <a:xfrm>
            <a:off x="4648200" y="4114800"/>
            <a:ext cx="4038600" cy="1981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indent="-330200" lvl="0" marL="457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▶"/>
              <a:defRPr b="0" i="0" sz="2000" u="none" cap="none" strike="noStrike">
                <a:solidFill>
                  <a:srgbClr val="0F49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20040" lvl="1" marL="9144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40"/>
              <a:buFont typeface="Noto Sans Symbols"/>
              <a:buChar char="▶"/>
              <a:defRPr b="0" i="0" sz="1800" u="none" cap="none" strike="noStrike">
                <a:solidFill>
                  <a:srgbClr val="0F49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309880" lvl="2" marL="13716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80"/>
              <a:buFont typeface="Noto Sans Symbols"/>
              <a:buChar char="▶"/>
              <a:defRPr b="0" i="0" sz="1600" u="none" cap="none" strike="noStrike">
                <a:solidFill>
                  <a:srgbClr val="0F49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99719" lvl="3" marL="18288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rgbClr val="0F49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99720" lvl="4" marL="22860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rgbClr val="0F49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299720" lvl="5" marL="2743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299720" lvl="6" marL="32004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299720" lvl="7" marL="36576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299720" lvl="8" marL="4114800" marR="0" rtl="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lt1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71" name="Google Shape;71;p8"/>
          <p:cNvSpPr txBox="1"/>
          <p:nvPr>
            <p:ph idx="10" type="dt"/>
          </p:nvPr>
        </p:nvSpPr>
        <p:spPr>
          <a:xfrm>
            <a:off x="7429500" y="6172200"/>
            <a:ext cx="1201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/>
        </p:txBody>
      </p:sp>
      <p:sp>
        <p:nvSpPr>
          <p:cNvPr id="72" name="Google Shape;72;p8"/>
          <p:cNvSpPr txBox="1"/>
          <p:nvPr>
            <p:ph idx="11" type="ftr"/>
          </p:nvPr>
        </p:nvSpPr>
        <p:spPr>
          <a:xfrm>
            <a:off x="533400" y="6172200"/>
            <a:ext cx="5811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/>
        </p:txBody>
      </p:sp>
      <p:sp>
        <p:nvSpPr>
          <p:cNvPr id="73" name="Google Shape;73;p8"/>
          <p:cNvSpPr txBox="1"/>
          <p:nvPr>
            <p:ph idx="12" type="sldNum"/>
          </p:nvPr>
        </p:nvSpPr>
        <p:spPr>
          <a:xfrm>
            <a:off x="7773987" y="5578475"/>
            <a:ext cx="857400" cy="669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 cap="none" strike="noStrik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 cap="none" strike="noStrik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 cap="none" strike="noStrik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 cap="none" strike="noStrik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 cap="none" strike="noStrik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 cap="none" strike="noStrik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 cap="none" strike="noStrik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 cap="none" strike="noStrik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 cap="none" strike="noStrik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9"/>
          <p:cNvSpPr txBox="1"/>
          <p:nvPr>
            <p:ph type="title"/>
          </p:nvPr>
        </p:nvSpPr>
        <p:spPr>
          <a:xfrm>
            <a:off x="533400" y="1981199"/>
            <a:ext cx="6402600" cy="2319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6" name="Google Shape;76;p9"/>
          <p:cNvSpPr txBox="1"/>
          <p:nvPr>
            <p:ph idx="1" type="body"/>
          </p:nvPr>
        </p:nvSpPr>
        <p:spPr>
          <a:xfrm>
            <a:off x="533400" y="4487333"/>
            <a:ext cx="6402600" cy="1532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440"/>
              <a:buFont typeface="Noto Sans Symbols"/>
              <a:buNone/>
              <a:defRPr b="0" i="0" sz="1800" u="none" cap="none" strike="noStrik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40"/>
              <a:buFont typeface="Noto Sans Symbols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None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None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None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None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None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lt1"/>
              </a:buClr>
              <a:buSzPts val="1120"/>
              <a:buFont typeface="Noto Sans Symbols"/>
              <a:buNone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77" name="Google Shape;77;p9"/>
          <p:cNvSpPr txBox="1"/>
          <p:nvPr>
            <p:ph idx="10" type="dt"/>
          </p:nvPr>
        </p:nvSpPr>
        <p:spPr>
          <a:xfrm>
            <a:off x="7429500" y="6172200"/>
            <a:ext cx="1201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/>
        </p:txBody>
      </p:sp>
      <p:sp>
        <p:nvSpPr>
          <p:cNvPr id="78" name="Google Shape;78;p9"/>
          <p:cNvSpPr txBox="1"/>
          <p:nvPr>
            <p:ph idx="11" type="ftr"/>
          </p:nvPr>
        </p:nvSpPr>
        <p:spPr>
          <a:xfrm>
            <a:off x="533400" y="6172200"/>
            <a:ext cx="5811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/>
        </p:txBody>
      </p:sp>
      <p:sp>
        <p:nvSpPr>
          <p:cNvPr id="79" name="Google Shape;79;p9"/>
          <p:cNvSpPr txBox="1"/>
          <p:nvPr>
            <p:ph idx="12" type="sldNum"/>
          </p:nvPr>
        </p:nvSpPr>
        <p:spPr>
          <a:xfrm>
            <a:off x="7773987" y="5578475"/>
            <a:ext cx="857400" cy="669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 cap="none" strike="noStrik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 cap="none" strike="noStrik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 cap="none" strike="noStrik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 cap="none" strike="noStrik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 cap="none" strike="noStrik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 cap="none" strike="noStrik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 cap="none" strike="noStrik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 cap="none" strike="noStrik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 cap="none" strike="noStrik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Content" type="obj">
  <p:cSld name="OBJECT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0"/>
          <p:cNvSpPr txBox="1"/>
          <p:nvPr>
            <p:ph type="title"/>
          </p:nvPr>
        </p:nvSpPr>
        <p:spPr>
          <a:xfrm>
            <a:off x="533400" y="4495800"/>
            <a:ext cx="6555000" cy="152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2" name="Google Shape;82;p10"/>
          <p:cNvSpPr txBox="1"/>
          <p:nvPr>
            <p:ph idx="1" type="body"/>
          </p:nvPr>
        </p:nvSpPr>
        <p:spPr>
          <a:xfrm>
            <a:off x="533400" y="533400"/>
            <a:ext cx="6555000" cy="376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indent="-330200" lvl="0" marL="457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▶"/>
              <a:defRPr b="0" i="0" sz="2000" u="none" cap="none" strike="noStrike">
                <a:solidFill>
                  <a:srgbClr val="0F49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20040" lvl="1" marL="9144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40"/>
              <a:buFont typeface="Noto Sans Symbols"/>
              <a:buChar char="▶"/>
              <a:defRPr b="0" i="0" sz="1800" u="none" cap="none" strike="noStrike">
                <a:solidFill>
                  <a:srgbClr val="0F49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309880" lvl="2" marL="13716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80"/>
              <a:buFont typeface="Noto Sans Symbols"/>
              <a:buChar char="▶"/>
              <a:defRPr b="0" i="0" sz="1600" u="none" cap="none" strike="noStrike">
                <a:solidFill>
                  <a:srgbClr val="0F49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99719" lvl="3" marL="18288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rgbClr val="0F49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99720" lvl="4" marL="22860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rgbClr val="0F49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299720" lvl="5" marL="2743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299720" lvl="6" marL="32004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299720" lvl="7" marL="36576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299720" lvl="8" marL="4114800" marR="0" rtl="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lt1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83" name="Google Shape;83;p10"/>
          <p:cNvSpPr txBox="1"/>
          <p:nvPr>
            <p:ph idx="10" type="dt"/>
          </p:nvPr>
        </p:nvSpPr>
        <p:spPr>
          <a:xfrm>
            <a:off x="7429500" y="6172200"/>
            <a:ext cx="1201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/>
        </p:txBody>
      </p:sp>
      <p:sp>
        <p:nvSpPr>
          <p:cNvPr id="84" name="Google Shape;84;p10"/>
          <p:cNvSpPr txBox="1"/>
          <p:nvPr>
            <p:ph idx="11" type="ftr"/>
          </p:nvPr>
        </p:nvSpPr>
        <p:spPr>
          <a:xfrm>
            <a:off x="533400" y="6172200"/>
            <a:ext cx="5811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/>
        </p:txBody>
      </p:sp>
      <p:sp>
        <p:nvSpPr>
          <p:cNvPr id="85" name="Google Shape;85;p10"/>
          <p:cNvSpPr txBox="1"/>
          <p:nvPr>
            <p:ph idx="12" type="sldNum"/>
          </p:nvPr>
        </p:nvSpPr>
        <p:spPr>
          <a:xfrm>
            <a:off x="7773987" y="5578475"/>
            <a:ext cx="857400" cy="669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 cap="none" strike="noStrik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 cap="none" strike="noStrik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 cap="none" strike="noStrik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 cap="none" strike="noStrik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 cap="none" strike="noStrik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 cap="none" strike="noStrik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 cap="none" strike="noStrik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 cap="none" strike="noStrik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 cap="none" strike="noStrik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Vertical Title and Text" type="vertTitleAndTx">
  <p:cSld name="VERTICAL_TITLE_AND_VERTICAL_TEXT"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1"/>
          <p:cNvSpPr txBox="1"/>
          <p:nvPr>
            <p:ph type="title"/>
          </p:nvPr>
        </p:nvSpPr>
        <p:spPr>
          <a:xfrm rot="5400000">
            <a:off x="5378700" y="1721100"/>
            <a:ext cx="4419600" cy="204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8" name="Google Shape;88;p11"/>
          <p:cNvSpPr txBox="1"/>
          <p:nvPr>
            <p:ph idx="1" type="body"/>
          </p:nvPr>
        </p:nvSpPr>
        <p:spPr>
          <a:xfrm rot="5400000">
            <a:off x="715212" y="351600"/>
            <a:ext cx="5486400" cy="585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330200" lvl="0" marL="457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▶"/>
              <a:defRPr b="0" i="0" sz="2000" u="none" cap="none" strike="noStrike">
                <a:solidFill>
                  <a:srgbClr val="0F49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20040" lvl="1" marL="9144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40"/>
              <a:buFont typeface="Noto Sans Symbols"/>
              <a:buChar char="▶"/>
              <a:defRPr b="0" i="0" sz="1800" u="none" cap="none" strike="noStrike">
                <a:solidFill>
                  <a:srgbClr val="0F49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309880" lvl="2" marL="13716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80"/>
              <a:buFont typeface="Noto Sans Symbols"/>
              <a:buChar char="▶"/>
              <a:defRPr b="0" i="0" sz="1600" u="none" cap="none" strike="noStrike">
                <a:solidFill>
                  <a:srgbClr val="0F49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99719" lvl="3" marL="18288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rgbClr val="0F49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99720" lvl="4" marL="22860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rgbClr val="0F49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299720" lvl="5" marL="2743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299720" lvl="6" marL="32004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299720" lvl="7" marL="36576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299720" lvl="8" marL="4114800" marR="0" rtl="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lt1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89" name="Google Shape;89;p11"/>
          <p:cNvSpPr txBox="1"/>
          <p:nvPr>
            <p:ph idx="10" type="dt"/>
          </p:nvPr>
        </p:nvSpPr>
        <p:spPr>
          <a:xfrm>
            <a:off x="7429500" y="6172200"/>
            <a:ext cx="1201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/>
        </p:txBody>
      </p:sp>
      <p:sp>
        <p:nvSpPr>
          <p:cNvPr id="90" name="Google Shape;90;p11"/>
          <p:cNvSpPr txBox="1"/>
          <p:nvPr>
            <p:ph idx="11" type="ftr"/>
          </p:nvPr>
        </p:nvSpPr>
        <p:spPr>
          <a:xfrm>
            <a:off x="533400" y="6172200"/>
            <a:ext cx="5811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/>
        </p:txBody>
      </p:sp>
      <p:sp>
        <p:nvSpPr>
          <p:cNvPr id="91" name="Google Shape;91;p11"/>
          <p:cNvSpPr txBox="1"/>
          <p:nvPr>
            <p:ph idx="12" type="sldNum"/>
          </p:nvPr>
        </p:nvSpPr>
        <p:spPr>
          <a:xfrm>
            <a:off x="7773987" y="5578475"/>
            <a:ext cx="857400" cy="669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 cap="none" strike="noStrik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 cap="none" strike="noStrik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 cap="none" strike="noStrik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 cap="none" strike="noStrik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 cap="none" strike="noStrik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 cap="none" strike="noStrik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 cap="none" strike="noStrik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 cap="none" strike="noStrik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 cap="none" strike="noStrik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2.xml"/><Relationship Id="rId2" Type="http://schemas.openxmlformats.org/officeDocument/2006/relationships/slideLayout" Target="../slideLayouts/slideLayout3.xml"/><Relationship Id="rId3" Type="http://schemas.openxmlformats.org/officeDocument/2006/relationships/slideLayout" Target="../slideLayouts/slideLayout4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Relationship Id="rId15" Type="http://schemas.openxmlformats.org/officeDocument/2006/relationships/slideLayout" Target="../slideLayouts/slideLayout16.xml"/><Relationship Id="rId14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6.xml"/><Relationship Id="rId6" Type="http://schemas.openxmlformats.org/officeDocument/2006/relationships/slideLayout" Target="../slideLayouts/slideLayout7.xml"/><Relationship Id="rId18" Type="http://schemas.openxmlformats.org/officeDocument/2006/relationships/theme" Target="../theme/theme2.xml"/><Relationship Id="rId7" Type="http://schemas.openxmlformats.org/officeDocument/2006/relationships/slideLayout" Target="../slideLayouts/slideLayout8.xml"/><Relationship Id="rId8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dk2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1"/>
          <p:cNvGrpSpPr/>
          <p:nvPr/>
        </p:nvGrpSpPr>
        <p:grpSpPr>
          <a:xfrm>
            <a:off x="4335462" y="1169987"/>
            <a:ext cx="4724464" cy="4939212"/>
            <a:chOff x="0" y="0"/>
            <a:chExt cx="2147483647" cy="2147483647"/>
          </a:xfrm>
        </p:grpSpPr>
        <p:cxnSp>
          <p:nvCxnSpPr>
            <p:cNvPr id="11" name="Google Shape;11;p1"/>
            <p:cNvCxnSpPr/>
            <p:nvPr/>
          </p:nvCxnSpPr>
          <p:spPr>
            <a:xfrm flipH="1">
              <a:off x="746981681" y="0"/>
              <a:ext cx="1397669965" cy="1348149882"/>
            </a:xfrm>
            <a:prstGeom prst="straightConnector1">
              <a:avLst/>
            </a:prstGeom>
            <a:noFill/>
            <a:ln cap="rnd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2" name="Google Shape;12;p1"/>
            <p:cNvCxnSpPr/>
            <p:nvPr/>
          </p:nvCxnSpPr>
          <p:spPr>
            <a:xfrm flipH="1">
              <a:off x="0" y="77134473"/>
              <a:ext cx="2147483647" cy="2070349173"/>
            </a:xfrm>
            <a:prstGeom prst="straightConnector1">
              <a:avLst/>
            </a:prstGeom>
            <a:noFill/>
            <a:ln cap="rnd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3" name="Google Shape;13;p1"/>
            <p:cNvCxnSpPr/>
            <p:nvPr/>
          </p:nvCxnSpPr>
          <p:spPr>
            <a:xfrm flipH="1">
              <a:off x="397209890" y="129012836"/>
              <a:ext cx="1744609756" cy="1681945478"/>
            </a:xfrm>
            <a:prstGeom prst="straightConnector1">
              <a:avLst/>
            </a:prstGeom>
            <a:noFill/>
            <a:ln cap="rnd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4" name="Google Shape;14;p1"/>
            <p:cNvCxnSpPr/>
            <p:nvPr/>
          </p:nvCxnSpPr>
          <p:spPr>
            <a:xfrm flipH="1">
              <a:off x="432612389" y="59386693"/>
              <a:ext cx="1712039657" cy="1651227878"/>
            </a:xfrm>
            <a:prstGeom prst="straightConnector1">
              <a:avLst/>
            </a:prstGeom>
            <a:noFill/>
            <a:ln cap="rnd" cmpd="sng" w="3175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5" name="Google Shape;15;p1"/>
            <p:cNvCxnSpPr/>
            <p:nvPr/>
          </p:nvCxnSpPr>
          <p:spPr>
            <a:xfrm flipH="1">
              <a:off x="611746484" y="258025621"/>
              <a:ext cx="1530073162" cy="1475114680"/>
            </a:xfrm>
            <a:prstGeom prst="straightConnector1">
              <a:avLst/>
            </a:prstGeom>
            <a:noFill/>
            <a:ln cap="rnd" cmpd="sng" w="3175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16" name="Google Shape;16;p1"/>
          <p:cNvSpPr txBox="1"/>
          <p:nvPr>
            <p:ph type="title"/>
          </p:nvPr>
        </p:nvSpPr>
        <p:spPr>
          <a:xfrm>
            <a:off x="533400" y="4495800"/>
            <a:ext cx="6554700" cy="152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7" name="Google Shape;17;p1"/>
          <p:cNvSpPr txBox="1"/>
          <p:nvPr>
            <p:ph idx="1" type="body"/>
          </p:nvPr>
        </p:nvSpPr>
        <p:spPr>
          <a:xfrm>
            <a:off x="533400" y="533400"/>
            <a:ext cx="6554700" cy="376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indent="-330200" lvl="0" marL="457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▶"/>
              <a:defRPr b="0" i="0" sz="2000" u="none" cap="none" strike="noStrike">
                <a:solidFill>
                  <a:srgbClr val="0F49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20040" lvl="1" marL="9144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40"/>
              <a:buFont typeface="Noto Sans Symbols"/>
              <a:buChar char="▶"/>
              <a:defRPr b="0" i="0" sz="1800" u="none" cap="none" strike="noStrike">
                <a:solidFill>
                  <a:srgbClr val="0F49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309880" lvl="2" marL="13716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80"/>
              <a:buFont typeface="Noto Sans Symbols"/>
              <a:buChar char="▶"/>
              <a:defRPr b="0" i="0" sz="1600" u="none" cap="none" strike="noStrike">
                <a:solidFill>
                  <a:srgbClr val="0F49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99719" lvl="3" marL="18288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rgbClr val="0F49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99720" lvl="4" marL="22860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rgbClr val="0F49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299720" lvl="5" marL="2743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299720" lvl="6" marL="32004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299720" lvl="7" marL="36576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299720" lvl="8" marL="4114800" marR="0" rtl="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lt1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8" name="Google Shape;18;p1"/>
          <p:cNvSpPr txBox="1"/>
          <p:nvPr>
            <p:ph idx="10" type="dt"/>
          </p:nvPr>
        </p:nvSpPr>
        <p:spPr>
          <a:xfrm>
            <a:off x="7429500" y="6172200"/>
            <a:ext cx="1201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/>
        </p:txBody>
      </p:sp>
      <p:sp>
        <p:nvSpPr>
          <p:cNvPr id="19" name="Google Shape;19;p1"/>
          <p:cNvSpPr txBox="1"/>
          <p:nvPr>
            <p:ph idx="11" type="ftr"/>
          </p:nvPr>
        </p:nvSpPr>
        <p:spPr>
          <a:xfrm>
            <a:off x="533400" y="6172200"/>
            <a:ext cx="5811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/>
        </p:txBody>
      </p:sp>
      <p:sp>
        <p:nvSpPr>
          <p:cNvPr id="20" name="Google Shape;20;p1"/>
          <p:cNvSpPr txBox="1"/>
          <p:nvPr>
            <p:ph idx="12" type="sldNum"/>
          </p:nvPr>
        </p:nvSpPr>
        <p:spPr>
          <a:xfrm>
            <a:off x="7773987" y="5578475"/>
            <a:ext cx="857400" cy="669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 cap="none" strike="noStrik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 cap="none" strike="noStrik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 cap="none" strike="noStrik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 cap="none" strike="noStrik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 cap="none" strike="noStrik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 cap="none" strike="noStrik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 cap="none" strike="noStrik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 cap="none" strike="noStrik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 cap="none" strike="noStrik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dk2"/>
        </a:solidFill>
      </p:bgPr>
    </p:bg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oogle Shape;28;p3"/>
          <p:cNvGrpSpPr/>
          <p:nvPr/>
        </p:nvGrpSpPr>
        <p:grpSpPr>
          <a:xfrm>
            <a:off x="6670675" y="3894137"/>
            <a:ext cx="2576980" cy="2576980"/>
            <a:chOff x="0" y="0"/>
            <a:chExt cx="2147483647" cy="2147483647"/>
          </a:xfrm>
        </p:grpSpPr>
        <p:cxnSp>
          <p:nvCxnSpPr>
            <p:cNvPr id="29" name="Google Shape;29;p3"/>
            <p:cNvCxnSpPr/>
            <p:nvPr/>
          </p:nvCxnSpPr>
          <p:spPr>
            <a:xfrm flipH="1">
              <a:off x="1490540963" y="0"/>
              <a:ext cx="656942683" cy="610269884"/>
            </a:xfrm>
            <a:prstGeom prst="straightConnector1">
              <a:avLst/>
            </a:prstGeom>
            <a:noFill/>
            <a:ln cap="rnd" cmpd="sng" w="9525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30" name="Google Shape;30;p3"/>
            <p:cNvCxnSpPr/>
            <p:nvPr/>
          </p:nvCxnSpPr>
          <p:spPr>
            <a:xfrm flipH="1">
              <a:off x="0" y="151285796"/>
              <a:ext cx="2147483647" cy="1996197850"/>
            </a:xfrm>
            <a:prstGeom prst="straightConnector1">
              <a:avLst/>
            </a:prstGeom>
            <a:noFill/>
            <a:ln cap="rnd" cmpd="sng" w="9525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31" name="Google Shape;31;p3"/>
            <p:cNvCxnSpPr/>
            <p:nvPr/>
          </p:nvCxnSpPr>
          <p:spPr>
            <a:xfrm flipH="1">
              <a:off x="781154080" y="215389794"/>
              <a:ext cx="1366329566" cy="1269258868"/>
            </a:xfrm>
            <a:prstGeom prst="straightConnector1">
              <a:avLst/>
            </a:prstGeom>
            <a:noFill/>
            <a:ln cap="rnd" cmpd="sng" w="9525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32" name="Google Shape;32;p3"/>
            <p:cNvCxnSpPr/>
            <p:nvPr/>
          </p:nvCxnSpPr>
          <p:spPr>
            <a:xfrm flipH="1">
              <a:off x="890184978" y="116669085"/>
              <a:ext cx="1253158469" cy="1164128971"/>
            </a:xfrm>
            <a:prstGeom prst="straightConnector1">
              <a:avLst/>
            </a:prstGeom>
            <a:noFill/>
            <a:ln cap="rnd" cmpd="sng" w="28575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33" name="Google Shape;33;p3"/>
            <p:cNvCxnSpPr/>
            <p:nvPr/>
          </p:nvCxnSpPr>
          <p:spPr>
            <a:xfrm flipH="1">
              <a:off x="1232457669" y="485908288"/>
              <a:ext cx="910886377" cy="846173079"/>
            </a:xfrm>
            <a:prstGeom prst="straightConnector1">
              <a:avLst/>
            </a:prstGeom>
            <a:noFill/>
            <a:ln cap="rnd" cmpd="sng" w="28575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34" name="Google Shape;34;p3"/>
          <p:cNvSpPr txBox="1"/>
          <p:nvPr>
            <p:ph type="title"/>
          </p:nvPr>
        </p:nvSpPr>
        <p:spPr>
          <a:xfrm>
            <a:off x="533400" y="4495800"/>
            <a:ext cx="6554700" cy="152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5" name="Google Shape;35;p3"/>
          <p:cNvSpPr txBox="1"/>
          <p:nvPr>
            <p:ph idx="1" type="body"/>
          </p:nvPr>
        </p:nvSpPr>
        <p:spPr>
          <a:xfrm>
            <a:off x="533400" y="533400"/>
            <a:ext cx="6554700" cy="376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indent="-330200" lvl="0" marL="457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▶"/>
              <a:defRPr b="0" i="0" sz="2000" u="none" cap="none" strike="noStrike">
                <a:solidFill>
                  <a:srgbClr val="0F49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20040" lvl="1" marL="9144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40"/>
              <a:buFont typeface="Noto Sans Symbols"/>
              <a:buChar char="▶"/>
              <a:defRPr b="0" i="0" sz="1800" u="none" cap="none" strike="noStrike">
                <a:solidFill>
                  <a:srgbClr val="0F49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309880" lvl="2" marL="13716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80"/>
              <a:buFont typeface="Noto Sans Symbols"/>
              <a:buChar char="▶"/>
              <a:defRPr b="0" i="0" sz="1600" u="none" cap="none" strike="noStrike">
                <a:solidFill>
                  <a:srgbClr val="0F49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99719" lvl="3" marL="18288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rgbClr val="0F49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99720" lvl="4" marL="22860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rgbClr val="0F49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299720" lvl="5" marL="2743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299720" lvl="6" marL="32004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299720" lvl="7" marL="36576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299720" lvl="8" marL="4114800" marR="0" rtl="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lt1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36" name="Google Shape;36;p3"/>
          <p:cNvSpPr txBox="1"/>
          <p:nvPr>
            <p:ph idx="10" type="dt"/>
          </p:nvPr>
        </p:nvSpPr>
        <p:spPr>
          <a:xfrm>
            <a:off x="7429500" y="6172200"/>
            <a:ext cx="1201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/>
        </p:txBody>
      </p:sp>
      <p:sp>
        <p:nvSpPr>
          <p:cNvPr id="37" name="Google Shape;37;p3"/>
          <p:cNvSpPr txBox="1"/>
          <p:nvPr>
            <p:ph idx="11" type="ftr"/>
          </p:nvPr>
        </p:nvSpPr>
        <p:spPr>
          <a:xfrm>
            <a:off x="533400" y="6172200"/>
            <a:ext cx="5811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/>
        </p:txBody>
      </p:sp>
      <p:sp>
        <p:nvSpPr>
          <p:cNvPr id="38" name="Google Shape;38;p3"/>
          <p:cNvSpPr txBox="1"/>
          <p:nvPr>
            <p:ph idx="12" type="sldNum"/>
          </p:nvPr>
        </p:nvSpPr>
        <p:spPr>
          <a:xfrm>
            <a:off x="7773987" y="5578475"/>
            <a:ext cx="857400" cy="669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 cap="none" strike="noStrik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 cap="none" strike="noStrik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 cap="none" strike="noStrik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 cap="none" strike="noStrik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 cap="none" strike="noStrik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 cap="none" strike="noStrik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 cap="none" strike="noStrik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 cap="none" strike="noStrik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 cap="none" strike="noStrik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8.jpg"/><Relationship Id="rId4" Type="http://schemas.openxmlformats.org/officeDocument/2006/relationships/image" Target="../media/image5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.jpg"/><Relationship Id="rId4" Type="http://schemas.openxmlformats.org/officeDocument/2006/relationships/image" Target="../media/image14.jpg"/><Relationship Id="rId5" Type="http://schemas.openxmlformats.org/officeDocument/2006/relationships/image" Target="../media/image20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6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9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2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8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jpg"/><Relationship Id="rId4" Type="http://schemas.openxmlformats.org/officeDocument/2006/relationships/image" Target="../media/image10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jpg"/><Relationship Id="rId4" Type="http://schemas.openxmlformats.org/officeDocument/2006/relationships/image" Target="../media/image12.png"/><Relationship Id="rId5" Type="http://schemas.openxmlformats.org/officeDocument/2006/relationships/image" Target="../media/image15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9.png"/><Relationship Id="rId4" Type="http://schemas.openxmlformats.org/officeDocument/2006/relationships/image" Target="../media/image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3.png"/><Relationship Id="rId4" Type="http://schemas.openxmlformats.org/officeDocument/2006/relationships/image" Target="../media/image7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1.jpg"/><Relationship Id="rId4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1"/>
          <p:cNvSpPr txBox="1"/>
          <p:nvPr>
            <p:ph type="ctrTitle"/>
          </p:nvPr>
        </p:nvSpPr>
        <p:spPr>
          <a:xfrm>
            <a:off x="838200" y="0"/>
            <a:ext cx="7543800" cy="14922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entury Gothic"/>
              <a:buNone/>
            </a:pPr>
            <a:r>
              <a:rPr b="0" i="0" lang="en-US" sz="4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CREATING A </a:t>
            </a:r>
            <a:br>
              <a:rPr b="0" i="0" lang="en-US" sz="4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b="0" i="0" lang="en-US" sz="4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SCHOOL </a:t>
            </a:r>
            <a:r>
              <a:rPr b="0" i="0" lang="en-US" sz="40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GARDEN</a:t>
            </a:r>
            <a:endParaRPr b="0" i="0" sz="4400" u="none" cap="none" strike="noStrik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58" name="Google Shape;158;p21"/>
          <p:cNvSpPr txBox="1"/>
          <p:nvPr>
            <p:ph idx="1" type="subTitle"/>
          </p:nvPr>
        </p:nvSpPr>
        <p:spPr>
          <a:xfrm>
            <a:off x="304800" y="6019800"/>
            <a:ext cx="89154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812800" lvl="0" marL="8128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40"/>
              <a:buFont typeface="Noto Sans Symbols"/>
              <a:buNone/>
            </a:pPr>
            <a:r>
              <a:rPr b="0" i="0" lang="en-US" sz="2800" u="none" cap="none" strike="noStrike">
                <a:solidFill>
                  <a:srgbClr val="FFFF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Master Gardener Association/San Diego County</a:t>
            </a:r>
            <a:endParaRPr b="0" i="0" sz="2000" u="none" cap="none" strike="noStrike">
              <a:solidFill>
                <a:srgbClr val="0F486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59" name="Google Shape;159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09700" y="1492250"/>
            <a:ext cx="6324600" cy="4233862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30"/>
          <p:cNvSpPr txBox="1"/>
          <p:nvPr>
            <p:ph type="title"/>
          </p:nvPr>
        </p:nvSpPr>
        <p:spPr>
          <a:xfrm>
            <a:off x="385011" y="443500"/>
            <a:ext cx="8566484" cy="70943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entury Gothic"/>
              <a:buNone/>
            </a:pPr>
            <a:r>
              <a:rPr b="0" i="0" lang="en-US" sz="3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SUN EXPOSURE</a:t>
            </a:r>
            <a:endParaRPr b="0" i="0" sz="3200" u="none" cap="none" strike="noStrik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25" name="Google Shape;225;p30"/>
          <p:cNvPicPr preferRelativeResize="0"/>
          <p:nvPr>
            <p:ph idx="2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9370" y="3207027"/>
            <a:ext cx="4801256" cy="3157586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pic>
      <p:pic>
        <p:nvPicPr>
          <p:cNvPr descr="100_2124" id="226" name="Google Shape;226;p30"/>
          <p:cNvPicPr preferRelativeResize="0"/>
          <p:nvPr>
            <p:ph idx="1" type="body"/>
          </p:nvPr>
        </p:nvPicPr>
        <p:blipFill rotWithShape="1">
          <a:blip r:embed="rId4">
            <a:alphaModFix/>
          </a:blip>
          <a:srcRect b="0" l="16450" r="0" t="0"/>
          <a:stretch/>
        </p:blipFill>
        <p:spPr>
          <a:xfrm>
            <a:off x="5358290" y="1285806"/>
            <a:ext cx="3565200" cy="32004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pic>
      <p:sp>
        <p:nvSpPr>
          <p:cNvPr id="227" name="Google Shape;227;p30"/>
          <p:cNvSpPr txBox="1"/>
          <p:nvPr/>
        </p:nvSpPr>
        <p:spPr>
          <a:xfrm>
            <a:off x="269400" y="1152950"/>
            <a:ext cx="5088900" cy="212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Char char="•"/>
            </a:pPr>
            <a:r>
              <a:rPr b="0" i="0" lang="en-US" sz="2200" u="none" cap="none" strike="noStrike">
                <a:solidFill>
                  <a:srgbClr val="FFFF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6 hours sun - grow vegs. and flowers</a:t>
            </a:r>
            <a:endParaRPr/>
          </a:p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Char char="•"/>
            </a:pPr>
            <a:r>
              <a:rPr b="0" i="0" lang="en-US" sz="2200" u="none" cap="none" strike="noStrike">
                <a:solidFill>
                  <a:srgbClr val="FFFF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Monitor site - seasons of the year</a:t>
            </a:r>
            <a:endParaRPr/>
          </a:p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Char char="•"/>
            </a:pPr>
            <a:r>
              <a:rPr b="0" i="0" lang="en-US" sz="2200" u="none" cap="none" strike="noStrike">
                <a:solidFill>
                  <a:srgbClr val="FFFF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Shade patterns - trees, buildings</a:t>
            </a:r>
            <a:endParaRPr b="0" i="0" sz="22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31"/>
          <p:cNvSpPr txBox="1"/>
          <p:nvPr>
            <p:ph type="title"/>
          </p:nvPr>
        </p:nvSpPr>
        <p:spPr>
          <a:xfrm>
            <a:off x="2133600" y="228600"/>
            <a:ext cx="52578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entury Gothic"/>
              <a:buNone/>
            </a:pPr>
            <a:r>
              <a:rPr b="0" i="0" lang="en-US" sz="3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 WATER SOURCES </a:t>
            </a:r>
            <a:br>
              <a:rPr b="0" i="0" lang="en-US" sz="3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endParaRPr b="0" i="0" sz="3200" u="none" cap="none" strike="noStrik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descr="IIC" id="233" name="Google Shape;233;p31"/>
          <p:cNvPicPr preferRelativeResize="0"/>
          <p:nvPr>
            <p:ph idx="2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63709" y="905918"/>
            <a:ext cx="2678100" cy="40845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pic>
      <p:pic>
        <p:nvPicPr>
          <p:cNvPr id="234" name="Google Shape;234;p3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824725" y="1030550"/>
            <a:ext cx="4800392" cy="2701925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35" name="Google Shape;235;p31"/>
          <p:cNvPicPr preferRelativeResize="0"/>
          <p:nvPr>
            <p:ph idx="1" type="body"/>
          </p:nvPr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692450" y="4075725"/>
            <a:ext cx="3768300" cy="25230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36" name="Google Shape;236;p31"/>
          <p:cNvSpPr txBox="1"/>
          <p:nvPr/>
        </p:nvSpPr>
        <p:spPr>
          <a:xfrm>
            <a:off x="339000" y="5116525"/>
            <a:ext cx="4365522" cy="125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Char char="•"/>
            </a:pPr>
            <a:r>
              <a:rPr b="0" i="0" lang="en-US" sz="2200" u="none" cap="none" strike="noStrike">
                <a:solidFill>
                  <a:srgbClr val="FFFF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Garden near water sources</a:t>
            </a:r>
            <a:endParaRPr b="0" i="0" sz="2200" u="none" cap="none" strike="noStrike">
              <a:solidFill>
                <a:srgbClr val="FFFF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Char char="•"/>
            </a:pPr>
            <a:r>
              <a:rPr b="0" i="0" lang="en-US" sz="2200" u="none" cap="none" strike="noStrike">
                <a:solidFill>
                  <a:srgbClr val="FFFF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No dragging of hoses</a:t>
            </a:r>
            <a:endParaRPr b="0" i="0" sz="2200" u="none" cap="none" strike="noStrike">
              <a:solidFill>
                <a:srgbClr val="FFFF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Char char="•"/>
            </a:pPr>
            <a:r>
              <a:rPr b="0" i="0" lang="en-US" sz="2200" u="none" cap="none" strike="noStrike">
                <a:solidFill>
                  <a:srgbClr val="FFFF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Cleaning hands and tools</a:t>
            </a:r>
            <a:endParaRPr b="0" i="0" sz="2200" u="none" cap="none" strike="noStrike">
              <a:solidFill>
                <a:srgbClr val="FFFF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32"/>
          <p:cNvSpPr txBox="1"/>
          <p:nvPr>
            <p:ph idx="1" type="body"/>
          </p:nvPr>
        </p:nvSpPr>
        <p:spPr>
          <a:xfrm>
            <a:off x="1603514" y="5074533"/>
            <a:ext cx="6400800" cy="15250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1240"/>
              </a:spcBef>
              <a:spcAft>
                <a:spcPts val="0"/>
              </a:spcAft>
              <a:buClr>
                <a:schemeClr val="lt1"/>
              </a:buClr>
              <a:buSzPts val="2560"/>
              <a:buFont typeface="Noto Sans Symbols"/>
              <a:buNone/>
            </a:pPr>
            <a:r>
              <a:rPr b="0" i="0" lang="en-US" sz="2400" u="none" cap="none" strike="noStrike">
                <a:solidFill>
                  <a:srgbClr val="FFC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Make your plan on paper first</a:t>
            </a:r>
            <a:endParaRPr b="0" i="0" sz="2400" u="none" cap="none" strike="noStrike">
              <a:solidFill>
                <a:srgbClr val="FFC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Noto Sans Symbols"/>
              <a:buNone/>
            </a:pPr>
            <a:r>
              <a:rPr b="0" i="0" lang="en-US" sz="2400" u="none" cap="none" strike="noStrike">
                <a:solidFill>
                  <a:srgbClr val="FFC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Planning - students, parents, teachers</a:t>
            </a:r>
            <a:endParaRPr b="0" i="0" sz="2400" u="none" cap="none" strike="noStrike">
              <a:solidFill>
                <a:srgbClr val="FFC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Noto Sans Symbols"/>
              <a:buNone/>
            </a:pPr>
            <a:r>
              <a:rPr b="0" i="0" lang="en-US" sz="2400" u="none" cap="none" strike="noStrike">
                <a:solidFill>
                  <a:srgbClr val="FFC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Design - meet school expectations</a:t>
            </a:r>
            <a:endParaRPr b="0" i="0" sz="2400" u="none" cap="none" strike="noStrike">
              <a:solidFill>
                <a:srgbClr val="FFC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Noto Sans Symbols"/>
              <a:buNone/>
            </a:pPr>
            <a:r>
              <a:rPr b="0" i="0" lang="en-US" sz="2400" u="none" cap="none" strike="noStrike">
                <a:solidFill>
                  <a:srgbClr val="FFC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Process - practical, functional and fun</a:t>
            </a:r>
            <a:endParaRPr b="0" i="0" sz="2400" u="none" cap="none" strike="noStrike">
              <a:solidFill>
                <a:srgbClr val="0F486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descr="1" id="242" name="Google Shape;242;p32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5119" y="224102"/>
            <a:ext cx="7923020" cy="485148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43" name="Google Shape;243;p32"/>
          <p:cNvSpPr txBox="1"/>
          <p:nvPr/>
        </p:nvSpPr>
        <p:spPr>
          <a:xfrm>
            <a:off x="2552700" y="1371600"/>
            <a:ext cx="3200400" cy="12001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ahoma"/>
              <a:buNone/>
            </a:pPr>
            <a:r>
              <a:rPr b="0" i="0" lang="en-US" sz="3600" u="sng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Designing the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ahoma"/>
              <a:buNone/>
            </a:pPr>
            <a:r>
              <a:rPr b="0" i="0" lang="en-US" sz="3600" u="sng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Garden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33"/>
          <p:cNvSpPr txBox="1"/>
          <p:nvPr>
            <p:ph type="title"/>
          </p:nvPr>
        </p:nvSpPr>
        <p:spPr>
          <a:xfrm>
            <a:off x="457200" y="469725"/>
            <a:ext cx="8229600" cy="64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838200" lvl="0" marL="838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entury Gothic"/>
              <a:buNone/>
            </a:pPr>
            <a:r>
              <a:rPr b="0" i="0" lang="en-US" sz="3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DESIGN CONSIDERATIONS</a:t>
            </a:r>
            <a:endParaRPr b="0" i="0" sz="2000" u="none" cap="none" strike="noStrik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descr="2" id="249" name="Google Shape;249;p33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323791" y="1716997"/>
            <a:ext cx="5629800" cy="41223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50" name="Google Shape;250;p33"/>
          <p:cNvSpPr txBox="1"/>
          <p:nvPr/>
        </p:nvSpPr>
        <p:spPr>
          <a:xfrm>
            <a:off x="207157" y="1193054"/>
            <a:ext cx="3185400" cy="544628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</a:pPr>
            <a:r>
              <a:rPr b="0" i="0" lang="en-US" sz="2000" u="none" cap="none" strike="noStrike">
                <a:solidFill>
                  <a:srgbClr val="FFFF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3 different designs</a:t>
            </a:r>
            <a:endParaRPr b="0" i="0" sz="2000" u="none" cap="none" strike="noStrike">
              <a:solidFill>
                <a:srgbClr val="FFFF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</a:pPr>
            <a:r>
              <a:rPr b="0" i="0" lang="en-US" sz="2000" u="none" cap="none" strike="noStrike">
                <a:solidFill>
                  <a:srgbClr val="FFFF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Visit other school gardens</a:t>
            </a:r>
            <a:endParaRPr b="0" i="0" sz="2000" u="none" cap="none" strike="noStrike">
              <a:solidFill>
                <a:srgbClr val="FFFF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</a:pPr>
            <a:r>
              <a:rPr b="0" i="0" lang="en-US" sz="2000" u="none" cap="none" strike="noStrike">
                <a:solidFill>
                  <a:srgbClr val="FFFF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Take pictures of layouts</a:t>
            </a:r>
            <a:endParaRPr b="0" i="0" sz="2000" u="none" cap="none" strike="noStrike">
              <a:solidFill>
                <a:srgbClr val="FFFF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</a:pPr>
            <a:r>
              <a:rPr b="0" i="0" lang="en-US" sz="2000" u="none" cap="none" strike="noStrike">
                <a:solidFill>
                  <a:srgbClr val="FFFF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Check websites for design ideas and components to include in your garden</a:t>
            </a:r>
            <a:endParaRPr b="0" i="0" sz="2000" u="none" cap="none" strike="noStrike">
              <a:solidFill>
                <a:srgbClr val="FFFF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000"/>
              <a:buFont typeface="Century Gothic"/>
              <a:buChar char="•"/>
            </a:pPr>
            <a:r>
              <a:rPr lang="en-US" sz="2000">
                <a:solidFill>
                  <a:srgbClr val="FFFF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Student ownership of garden design</a:t>
            </a:r>
            <a:endParaRPr sz="2000">
              <a:solidFill>
                <a:srgbClr val="FFFF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000"/>
              <a:buFont typeface="Century Gothic"/>
              <a:buChar char="•"/>
            </a:pPr>
            <a:r>
              <a:rPr lang="en-US" sz="2000">
                <a:solidFill>
                  <a:srgbClr val="FFFF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Design handout in your folders - more tips</a:t>
            </a:r>
            <a:endParaRPr sz="2000">
              <a:solidFill>
                <a:srgbClr val="FFFF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3" id="255" name="Google Shape;255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85800" y="152400"/>
            <a:ext cx="7772400" cy="6526212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2"/>
          <p:cNvSpPr txBox="1"/>
          <p:nvPr>
            <p:ph type="title"/>
          </p:nvPr>
        </p:nvSpPr>
        <p:spPr>
          <a:xfrm>
            <a:off x="457200" y="381000"/>
            <a:ext cx="8229600" cy="137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entury Gothic"/>
              <a:buNone/>
            </a:pPr>
            <a:r>
              <a:rPr b="0" i="0" lang="en-US" sz="3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CREATING A SCHOOL GARDEN TOPICS</a:t>
            </a:r>
            <a:endParaRPr b="0" i="0" sz="3200" u="none" cap="none" strike="noStrik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65" name="Google Shape;165;p22"/>
          <p:cNvSpPr txBox="1"/>
          <p:nvPr>
            <p:ph idx="1" type="body"/>
          </p:nvPr>
        </p:nvSpPr>
        <p:spPr>
          <a:xfrm>
            <a:off x="3657600" y="2057400"/>
            <a:ext cx="49530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812800" lvl="0" marL="8128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"/>
              <a:buFont typeface="Noto Sans Symbols"/>
              <a:buNone/>
            </a:pPr>
            <a:r>
              <a:t/>
            </a:r>
            <a:endParaRPr b="0" i="0" sz="800" u="none" cap="none" strike="noStrike">
              <a:solidFill>
                <a:srgbClr val="FFFF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457200" lvl="0" marL="457200" marR="0" rtl="0" algn="l">
              <a:lnSpc>
                <a:spcPct val="80000"/>
              </a:lnSpc>
              <a:spcBef>
                <a:spcPts val="1080"/>
              </a:spcBef>
              <a:spcAft>
                <a:spcPts val="0"/>
              </a:spcAft>
              <a:buClr>
                <a:schemeClr val="lt1"/>
              </a:buClr>
              <a:buSzPts val="1920"/>
              <a:buFont typeface="Noto Sans Symbols"/>
              <a:buChar char="▶"/>
            </a:pPr>
            <a:r>
              <a:rPr b="0" i="0" lang="en-US" sz="2400" u="none" cap="none" strike="noStrike">
                <a:solidFill>
                  <a:srgbClr val="FFFF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Site Selection and Design </a:t>
            </a:r>
            <a:endParaRPr b="0" i="0" sz="2000" u="none" cap="none" strike="noStrike">
              <a:solidFill>
                <a:srgbClr val="0F496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457200" lvl="0" marL="457200" marR="0" rtl="0" algn="l">
              <a:lnSpc>
                <a:spcPct val="80000"/>
              </a:lnSpc>
              <a:spcBef>
                <a:spcPts val="1080"/>
              </a:spcBef>
              <a:spcAft>
                <a:spcPts val="0"/>
              </a:spcAft>
              <a:buClr>
                <a:schemeClr val="lt1"/>
              </a:buClr>
              <a:buSzPts val="1920"/>
              <a:buFont typeface="Noto Sans Symbols"/>
              <a:buNone/>
            </a:pPr>
            <a:r>
              <a:t/>
            </a:r>
            <a:endParaRPr b="0" i="0" sz="2400" u="none" cap="none" strike="noStrike">
              <a:solidFill>
                <a:srgbClr val="FFFF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457200" lvl="0" marL="457200" marR="0" rtl="0" algn="l">
              <a:lnSpc>
                <a:spcPct val="80000"/>
              </a:lnSpc>
              <a:spcBef>
                <a:spcPts val="1080"/>
              </a:spcBef>
              <a:spcAft>
                <a:spcPts val="0"/>
              </a:spcAft>
              <a:buClr>
                <a:schemeClr val="lt1"/>
              </a:buClr>
              <a:buSzPts val="1920"/>
              <a:buFont typeface="Noto Sans Symbols"/>
              <a:buChar char="▶"/>
            </a:pPr>
            <a:r>
              <a:rPr b="0" i="0" lang="en-US" sz="2400" u="none" cap="none" strike="noStrike">
                <a:solidFill>
                  <a:srgbClr val="FFFF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Raised Beds</a:t>
            </a:r>
            <a:endParaRPr b="0" i="0" sz="2000" u="none" cap="none" strike="noStrike">
              <a:solidFill>
                <a:srgbClr val="0F496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457200" lvl="0" marL="457200" marR="0" rtl="0" algn="l">
              <a:lnSpc>
                <a:spcPct val="80000"/>
              </a:lnSpc>
              <a:spcBef>
                <a:spcPts val="1080"/>
              </a:spcBef>
              <a:spcAft>
                <a:spcPts val="0"/>
              </a:spcAft>
              <a:buClr>
                <a:schemeClr val="lt1"/>
              </a:buClr>
              <a:buSzPts val="1920"/>
              <a:buFont typeface="Noto Sans Symbols"/>
              <a:buNone/>
            </a:pPr>
            <a:r>
              <a:t/>
            </a:r>
            <a:endParaRPr b="0" i="0" sz="2400" u="none" cap="none" strike="noStrike">
              <a:solidFill>
                <a:srgbClr val="FFFF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457200" lvl="0" marL="457200" marR="0" rtl="0" algn="l">
              <a:lnSpc>
                <a:spcPct val="80000"/>
              </a:lnSpc>
              <a:spcBef>
                <a:spcPts val="1080"/>
              </a:spcBef>
              <a:spcAft>
                <a:spcPts val="0"/>
              </a:spcAft>
              <a:buClr>
                <a:schemeClr val="lt1"/>
              </a:buClr>
              <a:buSzPts val="1920"/>
              <a:buFont typeface="Noto Sans Symbols"/>
              <a:buChar char="▶"/>
            </a:pPr>
            <a:r>
              <a:rPr b="0" i="0" lang="en-US" sz="2400" u="none" cap="none" strike="noStrike">
                <a:solidFill>
                  <a:srgbClr val="FFFF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Drip Irrigation &amp; Self Watering Planters</a:t>
            </a:r>
            <a:endParaRPr b="0" i="0" sz="2000" u="none" cap="none" strike="noStrike">
              <a:solidFill>
                <a:srgbClr val="0F496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457200" lvl="0" marL="457200" marR="0" rtl="0" algn="l">
              <a:lnSpc>
                <a:spcPct val="80000"/>
              </a:lnSpc>
              <a:spcBef>
                <a:spcPts val="1080"/>
              </a:spcBef>
              <a:spcAft>
                <a:spcPts val="0"/>
              </a:spcAft>
              <a:buClr>
                <a:schemeClr val="lt1"/>
              </a:buClr>
              <a:buSzPts val="1920"/>
              <a:buFont typeface="Noto Sans Symbols"/>
              <a:buNone/>
            </a:pPr>
            <a:r>
              <a:t/>
            </a:r>
            <a:endParaRPr b="0" i="0" sz="2400" u="none" cap="none" strike="noStrike">
              <a:solidFill>
                <a:srgbClr val="FFFF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457200" lvl="0" marL="457200" marR="0" rtl="0" algn="l">
              <a:lnSpc>
                <a:spcPct val="80000"/>
              </a:lnSpc>
              <a:spcBef>
                <a:spcPts val="760"/>
              </a:spcBef>
              <a:spcAft>
                <a:spcPts val="0"/>
              </a:spcAft>
              <a:buClr>
                <a:schemeClr val="lt1"/>
              </a:buClr>
              <a:buSzPts val="640"/>
              <a:buFont typeface="Noto Sans Symbols"/>
              <a:buNone/>
            </a:pPr>
            <a:r>
              <a:t/>
            </a:r>
            <a:endParaRPr b="0" i="0" sz="800" u="none" cap="none" strike="noStrike">
              <a:solidFill>
                <a:srgbClr val="FFFF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457200" lvl="0" marL="457200" marR="0" rtl="0" algn="l">
              <a:lnSpc>
                <a:spcPct val="80000"/>
              </a:lnSpc>
              <a:spcBef>
                <a:spcPts val="1080"/>
              </a:spcBef>
              <a:spcAft>
                <a:spcPts val="0"/>
              </a:spcAft>
              <a:buClr>
                <a:schemeClr val="lt1"/>
              </a:buClr>
              <a:buSzPts val="1920"/>
              <a:buFont typeface="Noto Sans Symbols"/>
              <a:buChar char="▶"/>
            </a:pPr>
            <a:r>
              <a:rPr b="0" i="0" lang="en-US" sz="2400" u="none" cap="none" strike="noStrike">
                <a:solidFill>
                  <a:srgbClr val="FFFF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Planting the Garden</a:t>
            </a:r>
            <a:endParaRPr b="0" i="0" sz="2000" u="none" cap="none" strike="noStrike">
              <a:solidFill>
                <a:srgbClr val="0F496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66" name="Google Shape;166;p22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3400" y="1781175"/>
            <a:ext cx="2922587" cy="43942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23"/>
          <p:cNvSpPr txBox="1"/>
          <p:nvPr>
            <p:ph idx="4294967295" type="title"/>
          </p:nvPr>
        </p:nvSpPr>
        <p:spPr>
          <a:xfrm>
            <a:off x="357809" y="394252"/>
            <a:ext cx="8229600" cy="137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6025" lIns="92075" spcFirstLastPara="1" rIns="92075" wrap="square" tIns="460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entury Gothic"/>
              <a:buNone/>
            </a:pPr>
            <a:r>
              <a:rPr b="0" i="0" lang="en-US" sz="40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GARDENS CAN EXPAND</a:t>
            </a:r>
            <a:br>
              <a:rPr b="0" i="0" lang="en-US" sz="40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b="0" i="0" lang="en-US" sz="40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STUDENT LEARNING</a:t>
            </a:r>
            <a:endParaRPr b="0" i="0" sz="3200" u="none" cap="none" strike="noStrik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72" name="Google Shape;172;p23"/>
          <p:cNvSpPr txBox="1"/>
          <p:nvPr>
            <p:ph idx="4294967295" type="body"/>
          </p:nvPr>
        </p:nvSpPr>
        <p:spPr>
          <a:xfrm>
            <a:off x="530087" y="1981200"/>
            <a:ext cx="82296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6025" lIns="182550" spcFirstLastPara="1" rIns="182550" wrap="square" tIns="46025">
            <a:noAutofit/>
          </a:bodyPr>
          <a:lstStyle/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80"/>
              <a:buFont typeface="Noto Sans Symbols"/>
              <a:buChar char="▶"/>
            </a:pPr>
            <a:r>
              <a:rPr b="0" i="0" lang="en-US" sz="2600" u="none" cap="none" strike="noStrike">
                <a:solidFill>
                  <a:srgbClr val="FFFF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Instruction can fulfill Next Generation Science Standards (NGSS) and current common core</a:t>
            </a:r>
            <a:endParaRPr b="0" i="0" sz="2000" u="none" cap="none" strike="noStrike">
              <a:solidFill>
                <a:srgbClr val="0F496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457200" lvl="0" marL="457200" marR="0" rtl="0" algn="l">
              <a:lnSpc>
                <a:spcPct val="100000"/>
              </a:lnSpc>
              <a:spcBef>
                <a:spcPts val="1120"/>
              </a:spcBef>
              <a:spcAft>
                <a:spcPts val="0"/>
              </a:spcAft>
              <a:buClr>
                <a:schemeClr val="lt1"/>
              </a:buClr>
              <a:buSzPts val="2080"/>
              <a:buFont typeface="Noto Sans Symbols"/>
              <a:buNone/>
            </a:pPr>
            <a:r>
              <a:t/>
            </a:r>
            <a:endParaRPr b="0" i="0" sz="2600" u="none" cap="none" strike="noStrike">
              <a:solidFill>
                <a:srgbClr val="FFFF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457200" lvl="0" marL="457200" marR="0" rtl="0" algn="l">
              <a:lnSpc>
                <a:spcPct val="100000"/>
              </a:lnSpc>
              <a:spcBef>
                <a:spcPts val="1120"/>
              </a:spcBef>
              <a:spcAft>
                <a:spcPts val="0"/>
              </a:spcAft>
              <a:buClr>
                <a:schemeClr val="lt1"/>
              </a:buClr>
              <a:buSzPts val="2080"/>
              <a:buFont typeface="Noto Sans Symbols"/>
              <a:buChar char="▶"/>
            </a:pPr>
            <a:r>
              <a:rPr b="0" i="0" lang="en-US" sz="2600" u="none" cap="none" strike="noStrike">
                <a:solidFill>
                  <a:srgbClr val="FFFF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Hands on learning brings textbook learning to life</a:t>
            </a:r>
            <a:endParaRPr b="0" i="0" sz="2000" u="none" cap="none" strike="noStrike">
              <a:solidFill>
                <a:srgbClr val="0F496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457200" lvl="0" marL="457200" marR="0" rtl="0" algn="l">
              <a:lnSpc>
                <a:spcPct val="100000"/>
              </a:lnSpc>
              <a:spcBef>
                <a:spcPts val="1120"/>
              </a:spcBef>
              <a:spcAft>
                <a:spcPts val="0"/>
              </a:spcAft>
              <a:buClr>
                <a:schemeClr val="lt1"/>
              </a:buClr>
              <a:buSzPts val="2080"/>
              <a:buFont typeface="Noto Sans Symbols"/>
              <a:buNone/>
            </a:pPr>
            <a:r>
              <a:t/>
            </a:r>
            <a:endParaRPr b="0" i="0" sz="2600" u="none" cap="none" strike="noStrike">
              <a:solidFill>
                <a:srgbClr val="FFFF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457200" lvl="0" marL="457200" marR="0" rtl="0" algn="l">
              <a:lnSpc>
                <a:spcPct val="100000"/>
              </a:lnSpc>
              <a:spcBef>
                <a:spcPts val="1120"/>
              </a:spcBef>
              <a:spcAft>
                <a:spcPts val="0"/>
              </a:spcAft>
              <a:buClr>
                <a:schemeClr val="lt1"/>
              </a:buClr>
              <a:buSzPts val="2080"/>
              <a:buFont typeface="Noto Sans Symbols"/>
              <a:buChar char="▶"/>
            </a:pPr>
            <a:r>
              <a:rPr b="0" i="0" lang="en-US" sz="2600" u="none" cap="none" strike="noStrike">
                <a:solidFill>
                  <a:srgbClr val="FFFF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Outdoor lessons are an additional way to  reinforce learning </a:t>
            </a:r>
            <a:endParaRPr b="0" i="0" sz="2600" u="none" cap="none" strike="noStrike">
              <a:solidFill>
                <a:srgbClr val="FFFF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153670" lvl="0" marL="285750" marR="0" rtl="0" algn="l">
              <a:lnSpc>
                <a:spcPct val="100000"/>
              </a:lnSpc>
              <a:spcBef>
                <a:spcPts val="1120"/>
              </a:spcBef>
              <a:spcAft>
                <a:spcPts val="0"/>
              </a:spcAft>
              <a:buClr>
                <a:schemeClr val="lt1"/>
              </a:buClr>
              <a:buSzPts val="2080"/>
              <a:buFont typeface="Noto Sans Symbols"/>
              <a:buNone/>
            </a:pPr>
            <a:r>
              <a:t/>
            </a:r>
            <a:endParaRPr b="0" i="0" sz="2600" u="none" cap="none" strike="noStrike">
              <a:solidFill>
                <a:srgbClr val="FFFF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73" name="Google Shape;173;p23"/>
          <p:cNvSpPr txBox="1"/>
          <p:nvPr/>
        </p:nvSpPr>
        <p:spPr>
          <a:xfrm>
            <a:off x="7199312" y="6148387"/>
            <a:ext cx="19050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92075" spcFirstLastPara="1" rIns="92075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sng" cap="none" strike="noStrik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4"/>
          <p:cNvSpPr txBox="1"/>
          <p:nvPr>
            <p:ph type="title"/>
          </p:nvPr>
        </p:nvSpPr>
        <p:spPr>
          <a:xfrm>
            <a:off x="1447800" y="0"/>
            <a:ext cx="6705600" cy="182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3600"/>
              <a:buFont typeface="Century Gothic"/>
              <a:buNone/>
            </a:pPr>
            <a:r>
              <a:rPr b="0" i="0" lang="en-US" sz="3600" u="none" cap="none" strike="noStrike">
                <a:solidFill>
                  <a:srgbClr val="FFFF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SITE SELECTION AND DESIGN </a:t>
            </a:r>
            <a:br>
              <a:rPr b="0" i="0" lang="en-US" sz="40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endParaRPr b="0" i="0" sz="3200" u="none" cap="none" strike="noStrik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descr="IIA1a" id="179" name="Google Shape;179;p24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10000" y="3352800"/>
            <a:ext cx="5029200" cy="3109912"/>
          </a:xfrm>
          <a:prstGeom prst="rect">
            <a:avLst/>
          </a:prstGeom>
          <a:noFill/>
          <a:ln cap="flat" cmpd="sng" w="28575">
            <a:solidFill>
              <a:srgbClr val="631212"/>
            </a:solidFill>
            <a:prstDash val="solid"/>
            <a:miter lim="800000"/>
            <a:headEnd len="sm" w="sm" type="none"/>
            <a:tailEnd len="sm" w="sm" type="none"/>
          </a:ln>
        </p:spPr>
      </p:pic>
      <p:pic>
        <p:nvPicPr>
          <p:cNvPr descr="100_2117" id="180" name="Google Shape;180;p24"/>
          <p:cNvPicPr preferRelativeResize="0"/>
          <p:nvPr>
            <p:ph idx="2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5165" y="1192695"/>
            <a:ext cx="4191000" cy="3143250"/>
          </a:xfrm>
          <a:prstGeom prst="rect">
            <a:avLst/>
          </a:prstGeom>
          <a:noFill/>
          <a:ln cap="flat" cmpd="sng" w="2857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pic>
      <p:sp>
        <p:nvSpPr>
          <p:cNvPr id="181" name="Google Shape;181;p24"/>
          <p:cNvSpPr txBox="1"/>
          <p:nvPr/>
        </p:nvSpPr>
        <p:spPr>
          <a:xfrm>
            <a:off x="4506635" y="1229138"/>
            <a:ext cx="4425330" cy="19911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Arial"/>
              <a:buChar char="•"/>
            </a:pPr>
            <a:r>
              <a:rPr b="0" i="0" lang="en-US" sz="25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Locate close to classrooms</a:t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Arial"/>
              <a:buChar char="•"/>
            </a:pPr>
            <a:r>
              <a:rPr b="0" i="0" lang="en-US" sz="25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Sun to shade exposure</a:t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Arial"/>
              <a:buChar char="•"/>
            </a:pPr>
            <a:r>
              <a:rPr b="0" i="0" lang="en-US" sz="25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Access to water source</a:t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Arial"/>
              <a:buChar char="•"/>
            </a:pPr>
            <a:r>
              <a:rPr b="0" i="0" lang="en-US" sz="25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Room for expansion</a:t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5"/>
          <p:cNvSpPr txBox="1"/>
          <p:nvPr>
            <p:ph type="title"/>
          </p:nvPr>
        </p:nvSpPr>
        <p:spPr>
          <a:xfrm>
            <a:off x="854763" y="361123"/>
            <a:ext cx="7348331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entury Gothic"/>
              <a:buNone/>
            </a:pPr>
            <a:r>
              <a:rPr b="0" i="0" lang="en-US" sz="3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  SIZE</a:t>
            </a:r>
            <a:endParaRPr b="0" i="0" sz="3200" u="none" cap="none" strike="noStrik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descr="containers, more0009" id="187" name="Google Shape;187;p25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44773" l="0" r="0" t="0"/>
          <a:stretch/>
        </p:blipFill>
        <p:spPr>
          <a:xfrm>
            <a:off x="1269793" y="1086678"/>
            <a:ext cx="3129930" cy="2736574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pic>
      <p:pic>
        <p:nvPicPr>
          <p:cNvPr descr="handprint container" id="188" name="Google Shape;188;p25"/>
          <p:cNvPicPr preferRelativeResize="0"/>
          <p:nvPr>
            <p:ph idx="2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23730" y="3932582"/>
            <a:ext cx="3581400" cy="2459037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pic>
      <p:pic>
        <p:nvPicPr>
          <p:cNvPr descr="narrow school garden" id="189" name="Google Shape;189;p25"/>
          <p:cNvPicPr preferRelativeResize="0"/>
          <p:nvPr>
            <p:ph idx="3" type="body"/>
          </p:nvPr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929809" y="1152938"/>
            <a:ext cx="3400425" cy="5095875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26"/>
          <p:cNvSpPr txBox="1"/>
          <p:nvPr/>
        </p:nvSpPr>
        <p:spPr>
          <a:xfrm>
            <a:off x="781878" y="583096"/>
            <a:ext cx="7606800" cy="76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4400"/>
              <a:buFont typeface="Tahoma"/>
              <a:buNone/>
            </a:pPr>
            <a:r>
              <a:rPr b="0" i="0" lang="en-US" sz="3600" u="none" cap="none" strike="noStrike">
                <a:solidFill>
                  <a:srgbClr val="FFFF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LOCATION AND ACCESSIBILITY</a:t>
            </a:r>
            <a:endParaRPr b="0" i="0" sz="36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95" name="Google Shape;195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98352" y="1479600"/>
            <a:ext cx="7390324" cy="4925283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Google Shape;201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3997" y="3017225"/>
            <a:ext cx="4643476" cy="3486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32300" y="298100"/>
            <a:ext cx="6831051" cy="3130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28"/>
          <p:cNvSpPr txBox="1"/>
          <p:nvPr>
            <p:ph type="title"/>
          </p:nvPr>
        </p:nvSpPr>
        <p:spPr>
          <a:xfrm>
            <a:off x="533400" y="381000"/>
            <a:ext cx="4267200" cy="99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entury Gothic"/>
              <a:buNone/>
            </a:pPr>
            <a:r>
              <a:rPr b="0" i="0" lang="en-US" sz="3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DESIGN FEATURES</a:t>
            </a:r>
            <a:endParaRPr b="0" i="0" sz="3200" u="none" cap="none" strike="noStrik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08" name="Google Shape;208;p28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0687" y="3198812"/>
            <a:ext cx="4837112" cy="32385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pic>
      <p:pic>
        <p:nvPicPr>
          <p:cNvPr descr="Coronado Middle Salad Bowl" id="209" name="Google Shape;209;p28"/>
          <p:cNvPicPr preferRelativeResize="0"/>
          <p:nvPr>
            <p:ph idx="2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724400" y="762000"/>
            <a:ext cx="4114800" cy="330835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pic>
      <p:sp>
        <p:nvSpPr>
          <p:cNvPr id="210" name="Google Shape;210;p28"/>
          <p:cNvSpPr txBox="1"/>
          <p:nvPr/>
        </p:nvSpPr>
        <p:spPr>
          <a:xfrm>
            <a:off x="390938" y="1414669"/>
            <a:ext cx="4287079" cy="1508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4605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Arial"/>
              <a:buChar char="•"/>
            </a:pPr>
            <a:r>
              <a:rPr b="0" i="0" lang="en-US" sz="2300" u="none" cap="none" strike="noStrike">
                <a:solidFill>
                  <a:srgbClr val="FFFF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Wide pathways for students</a:t>
            </a:r>
            <a:endParaRPr b="0" i="0" sz="1400" u="none" cap="none" strike="noStrike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4605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Arial"/>
              <a:buChar char="•"/>
            </a:pPr>
            <a:r>
              <a:rPr b="0" i="0" lang="en-US" sz="2300" u="none" cap="none" strike="noStrike">
                <a:solidFill>
                  <a:srgbClr val="FFFF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Potting tables</a:t>
            </a:r>
            <a:endParaRPr b="0" i="0" sz="1400" u="none" cap="none" strike="noStrike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4605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Arial"/>
              <a:buChar char="•"/>
            </a:pPr>
            <a:r>
              <a:rPr b="0" i="0" lang="en-US" sz="2300" u="none" cap="none" strike="noStrike">
                <a:solidFill>
                  <a:srgbClr val="FFFF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Tool sheds</a:t>
            </a:r>
            <a:endParaRPr b="0" i="0" sz="1400" u="none" cap="none" strike="noStrike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4605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Arial"/>
              <a:buChar char="•"/>
            </a:pPr>
            <a:r>
              <a:rPr b="0" i="0" lang="en-US" sz="2300" u="none" cap="none" strike="noStrike">
                <a:solidFill>
                  <a:srgbClr val="FFFF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Seating</a:t>
            </a:r>
            <a:endParaRPr b="0" i="0" sz="1400" u="none" cap="none" strike="noStrike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29"/>
          <p:cNvSpPr txBox="1"/>
          <p:nvPr>
            <p:ph type="title"/>
          </p:nvPr>
        </p:nvSpPr>
        <p:spPr>
          <a:xfrm>
            <a:off x="609600" y="228600"/>
            <a:ext cx="4198800" cy="73880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838200" lvl="0" marL="838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entury Gothic"/>
              <a:buNone/>
            </a:pPr>
            <a:r>
              <a:rPr b="0" i="0" lang="en-US" sz="3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SECURITY</a:t>
            </a:r>
            <a:endParaRPr b="0" i="0" sz="3200" u="none" cap="none" strike="noStrik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17" name="Google Shape;217;p29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3975" y="3046275"/>
            <a:ext cx="4894200" cy="3276600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pic>
      <p:pic>
        <p:nvPicPr>
          <p:cNvPr descr="IIA3" id="218" name="Google Shape;218;p29"/>
          <p:cNvPicPr preferRelativeResize="0"/>
          <p:nvPr>
            <p:ph idx="2" type="body"/>
          </p:nvPr>
        </p:nvPicPr>
        <p:blipFill rotWithShape="1">
          <a:blip r:embed="rId4">
            <a:alphaModFix/>
          </a:blip>
          <a:srcRect b="0" l="0" r="25974" t="0"/>
          <a:stretch/>
        </p:blipFill>
        <p:spPr>
          <a:xfrm>
            <a:off x="4979405" y="765628"/>
            <a:ext cx="3924000" cy="3276600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pic>
      <p:sp>
        <p:nvSpPr>
          <p:cNvPr id="219" name="Google Shape;219;p29"/>
          <p:cNvSpPr txBox="1"/>
          <p:nvPr/>
        </p:nvSpPr>
        <p:spPr>
          <a:xfrm>
            <a:off x="502500" y="857773"/>
            <a:ext cx="4413000" cy="1913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Char char="•"/>
            </a:pPr>
            <a:r>
              <a:rPr b="0" i="0" lang="en-US" sz="2400" u="none" cap="none" strike="noStrike">
                <a:solidFill>
                  <a:srgbClr val="FFFF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Sunlight in the garden</a:t>
            </a:r>
            <a:endParaRPr/>
          </a:p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Char char="•"/>
            </a:pPr>
            <a:r>
              <a:rPr b="0" i="0" lang="en-US" sz="2400" u="none" cap="none" strike="noStrike">
                <a:solidFill>
                  <a:srgbClr val="FFFF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Unwanted pets, balls, pranksters</a:t>
            </a:r>
            <a:endParaRPr/>
          </a:p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Char char="•"/>
            </a:pPr>
            <a:r>
              <a:rPr b="0" i="0" lang="en-US" sz="2400" u="none" cap="none" strike="noStrike">
                <a:solidFill>
                  <a:srgbClr val="FFFF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Fencing provides security</a:t>
            </a:r>
            <a:endParaRPr b="0" i="0" sz="2400" u="none" cap="none" strike="noStrike">
              <a:solidFill>
                <a:srgbClr val="FFFF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1_Slice">
  <a:themeElements>
    <a:clrScheme name="Slice">
      <a:dk1>
        <a:srgbClr val="000000"/>
      </a:dk1>
      <a:lt1>
        <a:srgbClr val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lice">
  <a:themeElements>
    <a:clrScheme name="Slice">
      <a:dk1>
        <a:srgbClr val="000000"/>
      </a:dk1>
      <a:lt1>
        <a:srgbClr val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