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4"/>
    <p:sldMasterId id="214748367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5143500" cx="9144000"/>
  <p:notesSz cx="6858000" cy="9144000"/>
  <p:embeddedFontLst>
    <p:embeddedFont>
      <p:font typeface="Proxima Nova"/>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ProximaNova-regular.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ProximaNova-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roximaNova-boldItalic.fntdata"/><Relationship Id="rId30" Type="http://schemas.openxmlformats.org/officeDocument/2006/relationships/font" Target="fonts/ProximaNova-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dcoharvest.com/" TargetMode="External"/><Relationship Id="rId3" Type="http://schemas.openxmlformats.org/officeDocument/2006/relationships/hyperlink" Target="https://producegood.or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cb7cb434af_2_13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3cb7cb434af_2_134: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30 sec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Introduce speakers</a:t>
            </a:r>
            <a:endParaRPr/>
          </a:p>
        </p:txBody>
      </p:sp>
      <p:sp>
        <p:nvSpPr>
          <p:cNvPr id="187" name="Google Shape;187;g3cb7cb434af_2_1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cb7cb434af_2_20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3cb7cb434af_2_207: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Story of Garden – then accessing land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Bayside did have a Community Garden </a:t>
            </a:r>
            <a:endParaRPr/>
          </a:p>
          <a:p>
            <a:pPr indent="0" lvl="0" marL="0" rtl="0" algn="l">
              <a:spcBef>
                <a:spcPts val="0"/>
              </a:spcBef>
              <a:spcAft>
                <a:spcPts val="0"/>
              </a:spcAft>
              <a:buNone/>
            </a:pPr>
            <a:r>
              <a:rPr lang="en"/>
              <a:t>Uprooted due to Redevelopment of the Property </a:t>
            </a:r>
            <a:endParaRPr/>
          </a:p>
          <a:p>
            <a:pPr indent="0" lvl="0" marL="0" rtl="0" algn="l">
              <a:spcBef>
                <a:spcPts val="0"/>
              </a:spcBef>
              <a:spcAft>
                <a:spcPts val="0"/>
              </a:spcAft>
              <a:buNone/>
            </a:pPr>
            <a:r>
              <a:rPr lang="en"/>
              <a:t>Since 2017 we’ve been looking for a new home</a:t>
            </a:r>
            <a:endParaRPr/>
          </a:p>
          <a:p>
            <a:pPr indent="0" lvl="0" marL="0" marR="0" rtl="0" algn="l">
              <a:lnSpc>
                <a:spcPct val="100000"/>
              </a:lnSpc>
              <a:spcBef>
                <a:spcPts val="0"/>
              </a:spcBef>
              <a:spcAft>
                <a:spcPts val="0"/>
              </a:spcAft>
              <a:buClr>
                <a:schemeClr val="dk1"/>
              </a:buClr>
              <a:buSzPts val="1200"/>
              <a:buFont typeface="Calibri"/>
              <a:buNone/>
            </a:pPr>
            <a:r>
              <a:rPr lang="en"/>
              <a:t>Officially applied with the City in January of 2020 for new location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68" name="Google Shape;268;g3cb7cb434af_2_2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cb7cb434af_2_21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3cb7cb434af_2_214: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Affordable housing nearby – lots of land – first of its kind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New location in Linda Vista Community Park</a:t>
            </a:r>
            <a:endParaRPr/>
          </a:p>
          <a:p>
            <a:pPr indent="0" lvl="0" marL="0" rtl="0" algn="l">
              <a:spcBef>
                <a:spcPts val="0"/>
              </a:spcBef>
              <a:spcAft>
                <a:spcPts val="0"/>
              </a:spcAft>
              <a:buNone/>
            </a:pPr>
            <a:r>
              <a:rPr lang="en"/>
              <a:t>Officially applied with the City in January of 2020 </a:t>
            </a:r>
            <a:endParaRPr/>
          </a:p>
        </p:txBody>
      </p:sp>
      <p:sp>
        <p:nvSpPr>
          <p:cNvPr id="276" name="Google Shape;276;g3cb7cb434af_2_2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cb7cb434af_2_22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3cb7cb434af_2_222: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Square footage 10,500 sq ft – something for everyone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Go over amenities as listed on slide.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85" name="Google Shape;285;g3cb7cb434af_2_2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cb7cb434af_2_22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3cb7cb434af_2_229: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3cb7cb434af_2_2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cb7cb434af_2_235: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3cb7cb434af_2_235: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g3cb7cb434af_2_2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3cb7cb434af_2_24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3cb7cb434af_2_241: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 are also completed a guide book that accompany’s this class that will live on our website – soon to lauch </a:t>
            </a:r>
            <a:endParaRPr/>
          </a:p>
        </p:txBody>
      </p:sp>
      <p:sp>
        <p:nvSpPr>
          <p:cNvPr id="308" name="Google Shape;308;g3cb7cb434af_2_2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cb7cb434af_2_24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3cb7cb434af_2_249: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1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slide</a:t>
            </a:r>
            <a:endParaRPr/>
          </a:p>
          <a:p>
            <a:pPr indent="0" lvl="0" marL="0" rtl="0" algn="l">
              <a:spcBef>
                <a:spcPts val="0"/>
              </a:spcBef>
              <a:spcAft>
                <a:spcPts val="0"/>
              </a:spcAft>
              <a:buNone/>
            </a:pPr>
            <a:r>
              <a:rPr lang="en"/>
              <a:t>&gt;&gt;Attendance at a Garden Gathering is a requirement for entering the Lottery</a:t>
            </a:r>
            <a:endParaRPr/>
          </a:p>
        </p:txBody>
      </p:sp>
      <p:sp>
        <p:nvSpPr>
          <p:cNvPr id="317" name="Google Shape;317;g3cb7cb434af_2_2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cb7cb434af_2_25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3cb7cb434af_2_258: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2 min</a:t>
            </a:r>
            <a:endParaRPr/>
          </a:p>
        </p:txBody>
      </p:sp>
      <p:sp>
        <p:nvSpPr>
          <p:cNvPr id="327" name="Google Shape;327;g3cb7cb434af_2_2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cb7cb434af_2_26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3cb7cb434af_2_267: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Know as a garden manager your also the cheerleader, listener, - use that to figure our how members could contribute based on garden needs and what they may want to learn.</a:t>
            </a:r>
            <a:endParaRPr/>
          </a:p>
          <a:p>
            <a:pPr indent="0" lvl="0" marL="0" rtl="0" algn="l">
              <a:spcBef>
                <a:spcPts val="0"/>
              </a:spcBef>
              <a:spcAft>
                <a:spcPts val="0"/>
              </a:spcAft>
              <a:buNone/>
            </a:pPr>
            <a:r>
              <a:t/>
            </a:r>
            <a:endParaRPr/>
          </a:p>
        </p:txBody>
      </p:sp>
      <p:sp>
        <p:nvSpPr>
          <p:cNvPr id="337" name="Google Shape;337;g3cb7cb434af_2_2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cb7cb434af_2_27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3cb7cb434af_2_276: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LV Update - USD Nurses, Grad students wanting interviews exchange for volunteering, community service hours, be organized ! Big group – divide projects ask for who’s feeling what / YMCA Urban Life heavy lifters </a:t>
            </a:r>
            <a:endParaRPr/>
          </a:p>
        </p:txBody>
      </p:sp>
      <p:sp>
        <p:nvSpPr>
          <p:cNvPr id="347" name="Google Shape;347;g3cb7cb434af_2_2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cb7cb434af_2_14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g3cb7cb434af_2_141: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30 sec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outline of presentation Kim Hanson </a:t>
            </a:r>
            <a:endParaRPr/>
          </a:p>
        </p:txBody>
      </p:sp>
      <p:sp>
        <p:nvSpPr>
          <p:cNvPr id="194" name="Google Shape;194;g3cb7cb434af_2_1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cb7cb434af_2_28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3cb7cb434af_2_284: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Theft – make friends with the community police officer, the houseless people, the neighbors - give them food in exchange for keeping an eye out.  </a:t>
            </a:r>
            <a:endParaRPr/>
          </a:p>
        </p:txBody>
      </p:sp>
      <p:sp>
        <p:nvSpPr>
          <p:cNvPr id="356" name="Google Shape;356;g3cb7cb434af_2_2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cb7cb434af_2_29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3cb7cb434af_2_291: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30 sec</a:t>
            </a:r>
            <a:endParaRPr/>
          </a:p>
        </p:txBody>
      </p:sp>
      <p:sp>
        <p:nvSpPr>
          <p:cNvPr id="364" name="Google Shape;364;g3cb7cb434af_2_2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cb7cb434af_2_14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3cb7cb434af_2_148: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3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Bayside Community Center has programs through out Linda Vista</a:t>
            </a:r>
            <a:endParaRPr/>
          </a:p>
          <a:p>
            <a:pPr indent="0" lvl="0" marL="0" rtl="0" algn="l">
              <a:spcBef>
                <a:spcPts val="0"/>
              </a:spcBef>
              <a:spcAft>
                <a:spcPts val="0"/>
              </a:spcAft>
              <a:buNone/>
            </a:pPr>
            <a:r>
              <a:rPr lang="en"/>
              <a:t>Our Mission:</a:t>
            </a:r>
            <a:endParaRPr/>
          </a:p>
          <a:p>
            <a:pPr indent="0" lvl="0" marL="0" rtl="0" algn="l">
              <a:spcBef>
                <a:spcPts val="0"/>
              </a:spcBef>
              <a:spcAft>
                <a:spcPts val="0"/>
              </a:spcAft>
              <a:buNone/>
            </a:pPr>
            <a:r>
              <a:rPr lang="en"/>
              <a:t>Can be found on our website (click) &amp; read mission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see what we have accomplished in 2023, follow the link to our 2023 Impact report</a:t>
            </a:r>
            <a:endParaRPr/>
          </a:p>
          <a:p>
            <a:pPr indent="0" lvl="0" marL="0" rtl="0" algn="l">
              <a:spcBef>
                <a:spcPts val="0"/>
              </a:spcBef>
              <a:spcAft>
                <a:spcPts val="0"/>
              </a:spcAft>
              <a:buNone/>
            </a:pPr>
            <a:r>
              <a:rPr lang="en"/>
              <a:t>(click highlight report link), (click arrow shows front page of report)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Live link on slide: baysidecc.org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&gt;&gt;A more in depth presentation about Bayside will happen later in the year. </a:t>
            </a:r>
            <a:endParaRPr/>
          </a:p>
          <a:p>
            <a:pPr indent="0" lvl="0" marL="0" rtl="0" algn="l">
              <a:spcBef>
                <a:spcPts val="0"/>
              </a:spcBef>
              <a:spcAft>
                <a:spcPts val="0"/>
              </a:spcAft>
              <a:buNone/>
            </a:pPr>
            <a:r>
              <a:rPr lang="en"/>
              <a:t>&gt;&gt;Today we want to focus on Bayside’s Environmental Learning Center &amp; the Linda Vista Community Garden</a:t>
            </a:r>
            <a:endParaRPr/>
          </a:p>
        </p:txBody>
      </p:sp>
      <p:sp>
        <p:nvSpPr>
          <p:cNvPr id="202" name="Google Shape;202;g3cb7cb434af_2_1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cb7cb434af_2_16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3cb7cb434af_2_160: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30 sec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Who doesn't know where Bayside is located ?</a:t>
            </a:r>
            <a:endParaRPr/>
          </a:p>
          <a:p>
            <a:pPr indent="0" lvl="0" marL="0" rtl="0" algn="l">
              <a:spcBef>
                <a:spcPts val="0"/>
              </a:spcBef>
              <a:spcAft>
                <a:spcPts val="0"/>
              </a:spcAft>
              <a:buNone/>
            </a:pPr>
            <a:r>
              <a:rPr lang="en"/>
              <a:t>Here is our front door.</a:t>
            </a:r>
            <a:endParaRPr/>
          </a:p>
          <a:p>
            <a:pPr indent="0" lvl="0" marL="0" rtl="0" algn="l">
              <a:spcBef>
                <a:spcPts val="0"/>
              </a:spcBef>
              <a:spcAft>
                <a:spcPts val="0"/>
              </a:spcAft>
              <a:buNone/>
            </a:pPr>
            <a:r>
              <a:rPr lang="en"/>
              <a:t>On the Comstock side of the building we share with theCounty Office of Ed's Innovation center.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Fire department across the street.</a:t>
            </a:r>
            <a:endParaRPr/>
          </a:p>
          <a:p>
            <a:pPr indent="0" lvl="0" marL="0" rtl="0" algn="l">
              <a:spcBef>
                <a:spcPts val="0"/>
              </a:spcBef>
              <a:spcAft>
                <a:spcPts val="0"/>
              </a:spcAft>
              <a:buNone/>
            </a:pPr>
            <a:r>
              <a:rPr lang="en"/>
              <a:t>Skateworld is catty-corner</a:t>
            </a:r>
            <a:endParaRPr/>
          </a:p>
        </p:txBody>
      </p:sp>
      <p:sp>
        <p:nvSpPr>
          <p:cNvPr id="215" name="Google Shape;215;g3cb7cb434af_2_1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cb7cb434af_2_16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3cb7cb434af_2_166: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3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program supports all 3 pillars of our mission Services Education &amp; Advocacy </a:t>
            </a:r>
            <a:endParaRPr/>
          </a:p>
          <a:p>
            <a:pPr indent="0" lvl="0" marL="0" rtl="0" algn="l">
              <a:spcBef>
                <a:spcPts val="0"/>
              </a:spcBef>
              <a:spcAft>
                <a:spcPts val="0"/>
              </a:spcAft>
              <a:buNone/>
            </a:pPr>
            <a:r>
              <a:rPr lang="en"/>
              <a:t>-Meets critical needs</a:t>
            </a:r>
            <a:endParaRPr/>
          </a:p>
          <a:p>
            <a:pPr indent="0" lvl="0" marL="0" rtl="0" algn="l">
              <a:spcBef>
                <a:spcPts val="0"/>
              </a:spcBef>
              <a:spcAft>
                <a:spcPts val="0"/>
              </a:spcAft>
              <a:buNone/>
            </a:pPr>
            <a:r>
              <a:rPr lang="en"/>
              <a:t>-Teaches long term skills</a:t>
            </a:r>
            <a:endParaRPr/>
          </a:p>
          <a:p>
            <a:pPr indent="0" lvl="0" marL="0" rtl="0" algn="l">
              <a:spcBef>
                <a:spcPts val="0"/>
              </a:spcBef>
              <a:spcAft>
                <a:spcPts val="0"/>
              </a:spcAft>
              <a:buNone/>
            </a:pPr>
            <a:r>
              <a:rPr lang="en"/>
              <a:t>-And advocates for change at systemic levels</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en" u="sng">
                <a:solidFill>
                  <a:srgbClr val="484242"/>
                </a:solidFill>
                <a:latin typeface="Proxima Nova"/>
                <a:ea typeface="Proxima Nova"/>
                <a:cs typeface="Proxima Nova"/>
                <a:sym typeface="Proxima Nova"/>
              </a:rPr>
              <a:t>SERVICE &amp; Advocacy</a:t>
            </a:r>
            <a:endParaRPr/>
          </a:p>
          <a:p>
            <a:pPr indent="0" lvl="0" marL="0" rtl="0" algn="l">
              <a:spcBef>
                <a:spcPts val="0"/>
              </a:spcBef>
              <a:spcAft>
                <a:spcPts val="0"/>
              </a:spcAft>
              <a:buNone/>
            </a:pPr>
            <a:r>
              <a:rPr b="0" i="0" lang="en">
                <a:solidFill>
                  <a:srgbClr val="484242"/>
                </a:solidFill>
                <a:latin typeface="Proxima Nova"/>
                <a:ea typeface="Proxima Nova"/>
                <a:cs typeface="Proxima Nova"/>
                <a:sym typeface="Proxima Nova"/>
              </a:rPr>
              <a:t>Our Environmental Learning Center is also a hub that empowers others to produce and recover fresh produce. </a:t>
            </a:r>
            <a:endParaRPr/>
          </a:p>
          <a:p>
            <a:pPr indent="0" lvl="0" marL="0" rtl="0" algn="l">
              <a:spcBef>
                <a:spcPts val="0"/>
              </a:spcBef>
              <a:spcAft>
                <a:spcPts val="0"/>
              </a:spcAft>
              <a:buNone/>
            </a:pPr>
            <a:r>
              <a:rPr b="0" i="0" lang="en">
                <a:solidFill>
                  <a:srgbClr val="484242"/>
                </a:solidFill>
                <a:latin typeface="Proxima Nova"/>
                <a:ea typeface="Proxima Nova"/>
                <a:cs typeface="Proxima Nova"/>
                <a:sym typeface="Proxima Nova"/>
              </a:rPr>
              <a:t>Partners like </a:t>
            </a:r>
            <a:r>
              <a:rPr b="0" i="0" lang="en" u="sng" strike="noStrike">
                <a:solidFill>
                  <a:srgbClr val="0F63F5"/>
                </a:solidFill>
                <a:latin typeface="Proxima Nova"/>
                <a:ea typeface="Proxima Nova"/>
                <a:cs typeface="Proxima Nova"/>
                <a:sym typeface="Proxima Nova"/>
                <a:hlinkClick r:id="rId2">
                  <a:extLst>
                    <a:ext uri="{A12FA001-AC4F-418D-AE19-62706E023703}">
                      <ahyp:hlinkClr val="tx"/>
                    </a:ext>
                  </a:extLst>
                </a:hlinkClick>
              </a:rPr>
              <a:t>San Diego Co-Harvest</a:t>
            </a:r>
            <a:r>
              <a:rPr b="0" i="0" lang="en">
                <a:solidFill>
                  <a:srgbClr val="484242"/>
                </a:solidFill>
                <a:latin typeface="Proxima Nova"/>
                <a:ea typeface="Proxima Nova"/>
                <a:cs typeface="Proxima Nova"/>
                <a:sym typeface="Proxima Nova"/>
              </a:rPr>
              <a:t>, </a:t>
            </a:r>
            <a:r>
              <a:rPr b="0" i="0" lang="en" u="sng" strike="noStrike">
                <a:solidFill>
                  <a:srgbClr val="0F63F5"/>
                </a:solidFill>
                <a:latin typeface="Proxima Nova"/>
                <a:ea typeface="Proxima Nova"/>
                <a:cs typeface="Proxima Nova"/>
                <a:sym typeface="Proxima Nova"/>
                <a:hlinkClick r:id="rId3">
                  <a:extLst>
                    <a:ext uri="{A12FA001-AC4F-418D-AE19-62706E023703}">
                      <ahyp:hlinkClr val="tx"/>
                    </a:ext>
                  </a:extLst>
                </a:hlinkClick>
              </a:rPr>
              <a:t>Produce Good</a:t>
            </a:r>
            <a:r>
              <a:rPr b="0" i="0" lang="en">
                <a:solidFill>
                  <a:srgbClr val="484242"/>
                </a:solidFill>
                <a:latin typeface="Proxima Nova"/>
                <a:ea typeface="Proxima Nova"/>
                <a:cs typeface="Proxima Nova"/>
                <a:sym typeface="Proxima Nova"/>
              </a:rPr>
              <a:t>, Mesa College, Francis Parker,</a:t>
            </a:r>
            <a:endParaRPr/>
          </a:p>
          <a:p>
            <a:pPr indent="0" lvl="0" marL="0" rtl="0" algn="l">
              <a:spcBef>
                <a:spcPts val="0"/>
              </a:spcBef>
              <a:spcAft>
                <a:spcPts val="0"/>
              </a:spcAft>
              <a:buNone/>
            </a:pPr>
            <a:r>
              <a:rPr b="0" i="0" lang="en">
                <a:solidFill>
                  <a:srgbClr val="484242"/>
                </a:solidFill>
                <a:latin typeface="Proxima Nova"/>
                <a:ea typeface="Proxima Nova"/>
                <a:cs typeface="Proxima Nova"/>
                <a:sym typeface="Proxima Nova"/>
              </a:rPr>
              <a:t>	individual farmers and gardeners throughout the county to make free and fresh food available in Linda Vista.</a:t>
            </a:r>
            <a:endParaRPr/>
          </a:p>
          <a:p>
            <a:pPr indent="0" lvl="0" marL="0" rtl="0" algn="l">
              <a:spcBef>
                <a:spcPts val="0"/>
              </a:spcBef>
              <a:spcAft>
                <a:spcPts val="0"/>
              </a:spcAft>
              <a:buNone/>
            </a:pPr>
            <a:r>
              <a:rPr b="0" i="0" lang="en" u="sng">
                <a:solidFill>
                  <a:srgbClr val="484242"/>
                </a:solidFill>
                <a:latin typeface="Proxima Nova"/>
                <a:ea typeface="Proxima Nova"/>
                <a:cs typeface="Proxima Nova"/>
                <a:sym typeface="Proxima Nova"/>
              </a:rPr>
              <a:t>Education &amp; Advocacy</a:t>
            </a:r>
            <a:endParaRPr/>
          </a:p>
          <a:p>
            <a:pPr indent="0" lvl="0" marL="0" rtl="0" algn="l">
              <a:spcBef>
                <a:spcPts val="0"/>
              </a:spcBef>
              <a:spcAft>
                <a:spcPts val="0"/>
              </a:spcAft>
              <a:buNone/>
            </a:pPr>
            <a:r>
              <a:rPr b="0" i="0" lang="en" u="none">
                <a:solidFill>
                  <a:srgbClr val="484242"/>
                </a:solidFill>
                <a:latin typeface="Proxima Nova"/>
                <a:ea typeface="Proxima Nova"/>
                <a:cs typeface="Proxima Nova"/>
                <a:sym typeface="Proxima Nova"/>
              </a:rPr>
              <a:t>Variety of Educational opportunities (read off list, brief 2-3 word descriptions)</a:t>
            </a:r>
            <a:endParaRPr/>
          </a:p>
          <a:p>
            <a:pPr indent="0" lvl="0" marL="0" rtl="0" algn="l">
              <a:spcBef>
                <a:spcPts val="0"/>
              </a:spcBef>
              <a:spcAft>
                <a:spcPts val="0"/>
              </a:spcAft>
              <a:buNone/>
            </a:pPr>
            <a:r>
              <a:rPr b="0" i="0" lang="en" u="none">
                <a:solidFill>
                  <a:srgbClr val="484242"/>
                </a:solidFill>
                <a:latin typeface="Proxima Nova"/>
                <a:ea typeface="Proxima Nova"/>
                <a:cs typeface="Proxima Nova"/>
                <a:sym typeface="Proxima Nova"/>
              </a:rPr>
              <a:t>Free Seed opportunities (see asterisks)</a:t>
            </a:r>
            <a:endParaRPr/>
          </a:p>
          <a:p>
            <a:pPr indent="0" lvl="0" marL="0" rtl="0" algn="l">
              <a:spcBef>
                <a:spcPts val="0"/>
              </a:spcBef>
              <a:spcAft>
                <a:spcPts val="0"/>
              </a:spcAft>
              <a:buNone/>
            </a:pPr>
            <a:r>
              <a:t/>
            </a:r>
            <a:endParaRPr b="0" i="0" u="none">
              <a:solidFill>
                <a:srgbClr val="484242"/>
              </a:solidFill>
              <a:latin typeface="Proxima Nova"/>
              <a:ea typeface="Proxima Nova"/>
              <a:cs typeface="Proxima Nova"/>
              <a:sym typeface="Proxima Nova"/>
            </a:endParaRPr>
          </a:p>
          <a:p>
            <a:pPr indent="0" lvl="0" marL="0" rtl="0" algn="l">
              <a:spcBef>
                <a:spcPts val="0"/>
              </a:spcBef>
              <a:spcAft>
                <a:spcPts val="0"/>
              </a:spcAft>
              <a:buNone/>
            </a:pPr>
            <a:r>
              <a:rPr b="0" i="0" lang="en" u="none">
                <a:solidFill>
                  <a:srgbClr val="484242"/>
                </a:solidFill>
                <a:latin typeface="Proxima Nova"/>
                <a:ea typeface="Proxima Nova"/>
                <a:cs typeface="Proxima Nova"/>
                <a:sym typeface="Proxima Nova"/>
              </a:rPr>
              <a:t>&gt;&gt;We have some photos to share</a:t>
            </a:r>
            <a:endParaRPr/>
          </a:p>
          <a:p>
            <a:pPr indent="0" lvl="0" marL="0" rtl="0" algn="l">
              <a:spcBef>
                <a:spcPts val="0"/>
              </a:spcBef>
              <a:spcAft>
                <a:spcPts val="0"/>
              </a:spcAft>
              <a:buNone/>
            </a:pPr>
            <a:r>
              <a:t/>
            </a:r>
            <a:endParaRPr b="0" i="0">
              <a:solidFill>
                <a:srgbClr val="484242"/>
              </a:solidFill>
              <a:latin typeface="Proxima Nova"/>
              <a:ea typeface="Proxima Nova"/>
              <a:cs typeface="Proxima Nova"/>
              <a:sym typeface="Proxima Nova"/>
            </a:endParaRPr>
          </a:p>
          <a:p>
            <a:pPr indent="0" lvl="0" marL="0" rtl="0" algn="l">
              <a:spcBef>
                <a:spcPts val="0"/>
              </a:spcBef>
              <a:spcAft>
                <a:spcPts val="0"/>
              </a:spcAft>
              <a:buNone/>
            </a:pPr>
            <a:r>
              <a:t/>
            </a:r>
            <a:endParaRPr b="0" i="0">
              <a:solidFill>
                <a:srgbClr val="484242"/>
              </a:solidFill>
              <a:latin typeface="Proxima Nova"/>
              <a:ea typeface="Proxima Nova"/>
              <a:cs typeface="Proxima Nova"/>
              <a:sym typeface="Proxima Nova"/>
            </a:endParaRPr>
          </a:p>
          <a:p>
            <a:pPr indent="0" lvl="0" marL="0" rtl="0" algn="l">
              <a:spcBef>
                <a:spcPts val="0"/>
              </a:spcBef>
              <a:spcAft>
                <a:spcPts val="0"/>
              </a:spcAft>
              <a:buNone/>
            </a:pPr>
            <a:r>
              <a:t/>
            </a:r>
            <a:endParaRPr/>
          </a:p>
        </p:txBody>
      </p:sp>
      <p:sp>
        <p:nvSpPr>
          <p:cNvPr id="222" name="Google Shape;222;g3cb7cb434af_2_1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cb7cb434af_2_17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3cb7cb434af_2_173: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1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slide</a:t>
            </a:r>
            <a:endParaRPr/>
          </a:p>
        </p:txBody>
      </p:sp>
      <p:sp>
        <p:nvSpPr>
          <p:cNvPr id="230" name="Google Shape;230;g3cb7cb434af_2_1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cb7cb434af_2_18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3cb7cb434af_2_181: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Master Gardener Grant supported the creation of our Seed Library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Seed starting Class every 3</a:t>
            </a:r>
            <a:r>
              <a:rPr baseline="30000" lang="en"/>
              <a:t>rd</a:t>
            </a:r>
            <a:r>
              <a:rPr lang="en"/>
              <a:t> Friday of the month in Bayside’s community room</a:t>
            </a:r>
            <a:endParaRPr/>
          </a:p>
          <a:p>
            <a:pPr indent="0" lvl="0" marL="0" rtl="0" algn="l">
              <a:spcBef>
                <a:spcPts val="0"/>
              </a:spcBef>
              <a:spcAft>
                <a:spcPts val="0"/>
              </a:spcAft>
              <a:buNone/>
            </a:pPr>
            <a:r>
              <a:rPr lang="en"/>
              <a:t>Project to take home.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Seed Library: Check out 3 seed packets every month – Free seeds</a:t>
            </a:r>
            <a:endParaRPr/>
          </a:p>
        </p:txBody>
      </p:sp>
      <p:sp>
        <p:nvSpPr>
          <p:cNvPr id="239" name="Google Shape;239;g3cb7cb434af_2_1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cb7cb434af_2_19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3cb7cb434af_2_190: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Programs here – College Core Fellows – TMI Seed Starting – Supported Work Program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CoOp gardening at Bayside’s CoOp garden.</a:t>
            </a:r>
            <a:endParaRPr/>
          </a:p>
          <a:p>
            <a:pPr indent="0" lvl="0" marL="0" rtl="0" algn="l">
              <a:spcBef>
                <a:spcPts val="0"/>
              </a:spcBef>
              <a:spcAft>
                <a:spcPts val="0"/>
              </a:spcAft>
              <a:buNone/>
            </a:pPr>
            <a:r>
              <a:rPr lang="en"/>
              <a:t>Cooperative relationship with an anonymous donor who owns the home –</a:t>
            </a:r>
            <a:endParaRPr/>
          </a:p>
          <a:p>
            <a:pPr indent="0" lvl="0" marL="0" rtl="0" algn="l">
              <a:spcBef>
                <a:spcPts val="0"/>
              </a:spcBef>
              <a:spcAft>
                <a:spcPts val="0"/>
              </a:spcAft>
              <a:buNone/>
            </a:pPr>
            <a:r>
              <a:rPr lang="en"/>
              <a:t>Relationship includes – owner offers below market rent to single mom and daughter in exchange to use for food production and programming. </a:t>
            </a:r>
            <a:endParaRPr/>
          </a:p>
          <a:p>
            <a:pPr indent="0" lvl="0" marL="0" rtl="0" algn="l">
              <a:spcBef>
                <a:spcPts val="0"/>
              </a:spcBef>
              <a:spcAft>
                <a:spcPts val="0"/>
              </a:spcAft>
              <a:buNone/>
            </a:pPr>
            <a:r>
              <a:rPr lang="en"/>
              <a:t>Garden in maintained by volunteers.</a:t>
            </a:r>
            <a:endParaRPr/>
          </a:p>
          <a:p>
            <a:pPr indent="0" lvl="0" marL="0" rtl="0" algn="l">
              <a:spcBef>
                <a:spcPts val="0"/>
              </a:spcBef>
              <a:spcAft>
                <a:spcPts val="0"/>
              </a:spcAft>
              <a:buNone/>
            </a:pPr>
            <a:r>
              <a:rPr lang="en"/>
              <a:t>Production garden to supply Bayside’s weekly food distribution.</a:t>
            </a:r>
            <a:endParaRPr/>
          </a:p>
        </p:txBody>
      </p:sp>
      <p:sp>
        <p:nvSpPr>
          <p:cNvPr id="249" name="Google Shape;249;g3cb7cb434af_2_1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cb7cb434af_2_20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3cb7cb434af_2_200: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1 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list</a:t>
            </a:r>
            <a:endParaRPr/>
          </a:p>
          <a:p>
            <a:pPr indent="0" lvl="0" marL="0" rtl="0" algn="l">
              <a:spcBef>
                <a:spcPts val="0"/>
              </a:spcBef>
              <a:spcAft>
                <a:spcPts val="0"/>
              </a:spcAft>
              <a:buNone/>
            </a:pPr>
            <a:r>
              <a:rPr lang="en"/>
              <a:t>Now turning our focus to the Linda Vista Community Garden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 How long do you think we have been growing food in LV?</a:t>
            </a:r>
            <a:endParaRPr/>
          </a:p>
        </p:txBody>
      </p:sp>
      <p:sp>
        <p:nvSpPr>
          <p:cNvPr id="260" name="Google Shape;260;g3cb7cb434af_2_2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67" name="Shape 67"/>
        <p:cNvGrpSpPr/>
        <p:nvPr/>
      </p:nvGrpSpPr>
      <p:grpSpPr>
        <a:xfrm>
          <a:off x="0" y="0"/>
          <a:ext cx="0" cy="0"/>
          <a:chOff x="0" y="0"/>
          <a:chExt cx="0" cy="0"/>
        </a:xfrm>
      </p:grpSpPr>
      <p:grpSp>
        <p:nvGrpSpPr>
          <p:cNvPr id="68" name="Google Shape;68;p14"/>
          <p:cNvGrpSpPr/>
          <p:nvPr/>
        </p:nvGrpSpPr>
        <p:grpSpPr>
          <a:xfrm>
            <a:off x="0" y="-6350"/>
            <a:ext cx="9144000" cy="5149850"/>
            <a:chOff x="0" y="-8467"/>
            <a:chExt cx="12192000" cy="6866467"/>
          </a:xfrm>
        </p:grpSpPr>
        <p:cxnSp>
          <p:nvCxnSpPr>
            <p:cNvPr id="69" name="Google Shape;69;p14"/>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70" name="Google Shape;70;p14"/>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71" name="Google Shape;71;p14"/>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0196"/>
              </a:schemeClr>
            </a:solidFill>
            <a:ln>
              <a:noFill/>
            </a:ln>
          </p:spPr>
        </p:sp>
        <p:sp>
          <p:nvSpPr>
            <p:cNvPr id="72" name="Google Shape;72;p14"/>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73" name="Google Shape;73;p14"/>
            <p:cNvSpPr/>
            <p:nvPr/>
          </p:nvSpPr>
          <p:spPr>
            <a:xfrm>
              <a:off x="8932333" y="3048000"/>
              <a:ext cx="3259667" cy="3810000"/>
            </a:xfrm>
            <a:prstGeom prst="triangle">
              <a:avLst>
                <a:gd fmla="val 100000" name="adj"/>
              </a:avLst>
            </a:prstGeom>
            <a:solidFill>
              <a:schemeClr val="accent2">
                <a:alpha val="72156"/>
              </a:scheme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4" name="Google Shape;74;p14"/>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70196"/>
              </a:srgbClr>
            </a:solidFill>
            <a:ln>
              <a:noFill/>
            </a:ln>
          </p:spPr>
        </p:sp>
        <p:sp>
          <p:nvSpPr>
            <p:cNvPr id="75" name="Google Shape;75;p14"/>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70196"/>
              </a:srgbClr>
            </a:solidFill>
            <a:ln>
              <a:noFill/>
            </a:ln>
          </p:spPr>
        </p:sp>
        <p:sp>
          <p:nvSpPr>
            <p:cNvPr id="76" name="Google Shape;76;p14"/>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5098"/>
              </a:schemeClr>
            </a:solidFill>
            <a:ln>
              <a:noFill/>
            </a:ln>
          </p:spPr>
        </p:sp>
        <p:sp>
          <p:nvSpPr>
            <p:cNvPr id="77" name="Google Shape;77;p14"/>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8" name="Google Shape;78;p14"/>
            <p:cNvSpPr/>
            <p:nvPr/>
          </p:nvSpPr>
          <p:spPr>
            <a:xfrm rot="10800000">
              <a:off x="0" y="0"/>
              <a:ext cx="842596" cy="5666154"/>
            </a:xfrm>
            <a:prstGeom prst="triangle">
              <a:avLst>
                <a:gd fmla="val 100000" name="adj"/>
              </a:avLst>
            </a:prstGeom>
            <a:solidFill>
              <a:schemeClr val="accent1">
                <a:alpha val="85098"/>
              </a:scheme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79" name="Google Shape;79;p14"/>
          <p:cNvSpPr txBox="1"/>
          <p:nvPr>
            <p:ph type="ctrTitle"/>
          </p:nvPr>
        </p:nvSpPr>
        <p:spPr>
          <a:xfrm>
            <a:off x="1130300" y="1803400"/>
            <a:ext cx="5825202" cy="1234727"/>
          </a:xfrm>
          <a:prstGeom prst="rect">
            <a:avLst/>
          </a:prstGeom>
          <a:noFill/>
          <a:ln>
            <a:noFill/>
          </a:ln>
        </p:spPr>
        <p:txBody>
          <a:bodyPr anchorCtr="0" anchor="b" bIns="34275" lIns="68575" spcFirstLastPara="1" rIns="68575" wrap="square" tIns="34275">
            <a:noAutofit/>
          </a:bodyPr>
          <a:lstStyle>
            <a:lvl1pPr lvl="0" algn="r">
              <a:spcBef>
                <a:spcPts val="0"/>
              </a:spcBef>
              <a:spcAft>
                <a:spcPts val="0"/>
              </a:spcAft>
              <a:buClr>
                <a:schemeClr val="accent1"/>
              </a:buClr>
              <a:buSzPts val="4100"/>
              <a:buFont typeface="Trebuchet MS"/>
              <a:buNone/>
              <a:defRPr sz="4100">
                <a:solidFill>
                  <a:schemeClr val="accen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0" name="Google Shape;80;p14"/>
          <p:cNvSpPr txBox="1"/>
          <p:nvPr>
            <p:ph idx="1" type="subTitle"/>
          </p:nvPr>
        </p:nvSpPr>
        <p:spPr>
          <a:xfrm>
            <a:off x="1130300" y="3038125"/>
            <a:ext cx="5825202" cy="822674"/>
          </a:xfrm>
          <a:prstGeom prst="rect">
            <a:avLst/>
          </a:prstGeom>
          <a:noFill/>
          <a:ln>
            <a:noFill/>
          </a:ln>
        </p:spPr>
        <p:txBody>
          <a:bodyPr anchorCtr="0" anchor="t" bIns="34275" lIns="68575" spcFirstLastPara="1" rIns="68575" wrap="square" tIns="34275">
            <a:normAutofit/>
          </a:bodyPr>
          <a:lstStyle>
            <a:lvl1pPr lvl="0" algn="r">
              <a:spcBef>
                <a:spcPts val="800"/>
              </a:spcBef>
              <a:spcAft>
                <a:spcPts val="0"/>
              </a:spcAft>
              <a:buSzPts val="1100"/>
              <a:buNone/>
              <a:defRPr>
                <a:solidFill>
                  <a:srgbClr val="7F7F7F"/>
                </a:solidFill>
              </a:defRPr>
            </a:lvl1pPr>
            <a:lvl2pPr lvl="1" algn="ctr">
              <a:spcBef>
                <a:spcPts val="800"/>
              </a:spcBef>
              <a:spcAft>
                <a:spcPts val="0"/>
              </a:spcAft>
              <a:buSzPts val="1000"/>
              <a:buNone/>
              <a:defRPr>
                <a:solidFill>
                  <a:srgbClr val="888888"/>
                </a:solidFill>
              </a:defRPr>
            </a:lvl2pPr>
            <a:lvl3pPr lvl="2" algn="ctr">
              <a:spcBef>
                <a:spcPts val="800"/>
              </a:spcBef>
              <a:spcAft>
                <a:spcPts val="0"/>
              </a:spcAft>
              <a:buSzPts val="800"/>
              <a:buNone/>
              <a:defRPr>
                <a:solidFill>
                  <a:srgbClr val="888888"/>
                </a:solidFill>
              </a:defRPr>
            </a:lvl3pPr>
            <a:lvl4pPr lvl="3" algn="ctr">
              <a:spcBef>
                <a:spcPts val="800"/>
              </a:spcBef>
              <a:spcAft>
                <a:spcPts val="0"/>
              </a:spcAft>
              <a:buSzPts val="700"/>
              <a:buNone/>
              <a:defRPr>
                <a:solidFill>
                  <a:srgbClr val="888888"/>
                </a:solidFill>
              </a:defRPr>
            </a:lvl4pPr>
            <a:lvl5pPr lvl="4" algn="ctr">
              <a:spcBef>
                <a:spcPts val="800"/>
              </a:spcBef>
              <a:spcAft>
                <a:spcPts val="0"/>
              </a:spcAft>
              <a:buSzPts val="700"/>
              <a:buNone/>
              <a:defRPr>
                <a:solidFill>
                  <a:srgbClr val="888888"/>
                </a:solidFill>
              </a:defRPr>
            </a:lvl5pPr>
            <a:lvl6pPr lvl="5" algn="ctr">
              <a:spcBef>
                <a:spcPts val="800"/>
              </a:spcBef>
              <a:spcAft>
                <a:spcPts val="0"/>
              </a:spcAft>
              <a:buSzPts val="700"/>
              <a:buNone/>
              <a:defRPr>
                <a:solidFill>
                  <a:srgbClr val="888888"/>
                </a:solidFill>
              </a:defRPr>
            </a:lvl6pPr>
            <a:lvl7pPr lvl="6" algn="ctr">
              <a:spcBef>
                <a:spcPts val="800"/>
              </a:spcBef>
              <a:spcAft>
                <a:spcPts val="0"/>
              </a:spcAft>
              <a:buSzPts val="700"/>
              <a:buNone/>
              <a:defRPr>
                <a:solidFill>
                  <a:srgbClr val="888888"/>
                </a:solidFill>
              </a:defRPr>
            </a:lvl7pPr>
            <a:lvl8pPr lvl="7" algn="ctr">
              <a:spcBef>
                <a:spcPts val="800"/>
              </a:spcBef>
              <a:spcAft>
                <a:spcPts val="0"/>
              </a:spcAft>
              <a:buSzPts val="700"/>
              <a:buNone/>
              <a:defRPr>
                <a:solidFill>
                  <a:srgbClr val="888888"/>
                </a:solidFill>
              </a:defRPr>
            </a:lvl8pPr>
            <a:lvl9pPr lvl="8" algn="ctr">
              <a:spcBef>
                <a:spcPts val="800"/>
              </a:spcBef>
              <a:spcAft>
                <a:spcPts val="0"/>
              </a:spcAft>
              <a:buSzPts val="700"/>
              <a:buNone/>
              <a:defRPr>
                <a:solidFill>
                  <a:srgbClr val="888888"/>
                </a:solidFill>
              </a:defRPr>
            </a:lvl9pPr>
          </a:lstStyle>
          <a:p/>
        </p:txBody>
      </p:sp>
      <p:sp>
        <p:nvSpPr>
          <p:cNvPr id="81" name="Google Shape;81;p14"/>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2" name="Google Shape;82;p14"/>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3" name="Google Shape;83;p14"/>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 name="Shape 84"/>
        <p:cNvGrpSpPr/>
        <p:nvPr/>
      </p:nvGrpSpPr>
      <p:grpSpPr>
        <a:xfrm>
          <a:off x="0" y="0"/>
          <a:ext cx="0" cy="0"/>
          <a:chOff x="0" y="0"/>
          <a:chExt cx="0" cy="0"/>
        </a:xfrm>
      </p:grpSpPr>
      <p:sp>
        <p:nvSpPr>
          <p:cNvPr id="85" name="Google Shape;85;p15"/>
          <p:cNvSpPr txBox="1"/>
          <p:nvPr>
            <p:ph type="title"/>
          </p:nvPr>
        </p:nvSpPr>
        <p:spPr>
          <a:xfrm>
            <a:off x="508000" y="457200"/>
            <a:ext cx="6447501" cy="9906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chemeClr val="accent1"/>
              </a:buClr>
              <a:buSzPts val="2700"/>
              <a:buFont typeface="Trebuchet MS"/>
              <a:buNone/>
              <a:defRPr sz="27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6" name="Google Shape;86;p15"/>
          <p:cNvSpPr txBox="1"/>
          <p:nvPr>
            <p:ph idx="1" type="body"/>
          </p:nvPr>
        </p:nvSpPr>
        <p:spPr>
          <a:xfrm>
            <a:off x="508000" y="1620442"/>
            <a:ext cx="6447501" cy="2910580"/>
          </a:xfrm>
          <a:prstGeom prst="rect">
            <a:avLst/>
          </a:prstGeom>
          <a:noFill/>
          <a:ln>
            <a:noFill/>
          </a:ln>
        </p:spPr>
        <p:txBody>
          <a:bodyPr anchorCtr="0" anchor="t" bIns="34275" lIns="68575" spcFirstLastPara="1" rIns="68575" wrap="square" tIns="34275">
            <a:normAutofit/>
          </a:bodyPr>
          <a:lstStyle>
            <a:lvl1pPr indent="-298450" lvl="0" marL="457200" algn="l">
              <a:spcBef>
                <a:spcPts val="800"/>
              </a:spcBef>
              <a:spcAft>
                <a:spcPts val="0"/>
              </a:spcAft>
              <a:buSzPts val="1100"/>
              <a:buChar char="►"/>
              <a:defRPr/>
            </a:lvl1pPr>
            <a:lvl2pPr indent="-298450" lvl="1" marL="914400" algn="l">
              <a:spcBef>
                <a:spcPts val="800"/>
              </a:spcBef>
              <a:spcAft>
                <a:spcPts val="0"/>
              </a:spcAft>
              <a:buSzPts val="1100"/>
              <a:buChar char="►"/>
              <a:defRPr/>
            </a:lvl2pPr>
            <a:lvl3pPr indent="-298450" lvl="2" marL="1371600" algn="l">
              <a:spcBef>
                <a:spcPts val="800"/>
              </a:spcBef>
              <a:spcAft>
                <a:spcPts val="0"/>
              </a:spcAft>
              <a:buSzPts val="1100"/>
              <a:buChar char="►"/>
              <a:defRPr/>
            </a:lvl3pPr>
            <a:lvl4pPr indent="-298450" lvl="3" marL="1828800" algn="l">
              <a:spcBef>
                <a:spcPts val="800"/>
              </a:spcBef>
              <a:spcAft>
                <a:spcPts val="0"/>
              </a:spcAft>
              <a:buSzPts val="1100"/>
              <a:buChar char="►"/>
              <a:defRPr/>
            </a:lvl4pPr>
            <a:lvl5pPr indent="-298450" lvl="4" marL="2286000" algn="l">
              <a:spcBef>
                <a:spcPts val="800"/>
              </a:spcBef>
              <a:spcAft>
                <a:spcPts val="0"/>
              </a:spcAft>
              <a:buSzPts val="1100"/>
              <a:buChar char="►"/>
              <a:defRPr/>
            </a:lvl5pPr>
            <a:lvl6pPr indent="-298450" lvl="5" marL="2743200" algn="l">
              <a:spcBef>
                <a:spcPts val="800"/>
              </a:spcBef>
              <a:spcAft>
                <a:spcPts val="0"/>
              </a:spcAft>
              <a:buSzPts val="1100"/>
              <a:buChar char="►"/>
              <a:defRPr/>
            </a:lvl6pPr>
            <a:lvl7pPr indent="-298450" lvl="6" marL="3200400" algn="l">
              <a:spcBef>
                <a:spcPts val="800"/>
              </a:spcBef>
              <a:spcAft>
                <a:spcPts val="0"/>
              </a:spcAft>
              <a:buSzPts val="1100"/>
              <a:buChar char="►"/>
              <a:defRPr/>
            </a:lvl7pPr>
            <a:lvl8pPr indent="-298450" lvl="7" marL="3657600" algn="l">
              <a:spcBef>
                <a:spcPts val="800"/>
              </a:spcBef>
              <a:spcAft>
                <a:spcPts val="0"/>
              </a:spcAft>
              <a:buSzPts val="1100"/>
              <a:buChar char="►"/>
              <a:defRPr/>
            </a:lvl8pPr>
            <a:lvl9pPr indent="-298450" lvl="8" marL="4114800" algn="l">
              <a:spcBef>
                <a:spcPts val="800"/>
              </a:spcBef>
              <a:spcAft>
                <a:spcPts val="0"/>
              </a:spcAft>
              <a:buSzPts val="1100"/>
              <a:buChar char="►"/>
              <a:defRPr/>
            </a:lvl9pPr>
          </a:lstStyle>
          <a:p/>
        </p:txBody>
      </p:sp>
      <p:sp>
        <p:nvSpPr>
          <p:cNvPr id="87" name="Google Shape;87;p15"/>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5"/>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 name="Google Shape;89;p15"/>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0" name="Shape 90"/>
        <p:cNvGrpSpPr/>
        <p:nvPr/>
      </p:nvGrpSpPr>
      <p:grpSpPr>
        <a:xfrm>
          <a:off x="0" y="0"/>
          <a:ext cx="0" cy="0"/>
          <a:chOff x="0" y="0"/>
          <a:chExt cx="0" cy="0"/>
        </a:xfrm>
      </p:grpSpPr>
      <p:sp>
        <p:nvSpPr>
          <p:cNvPr id="91" name="Google Shape;91;p16"/>
          <p:cNvSpPr txBox="1"/>
          <p:nvPr>
            <p:ph type="title"/>
          </p:nvPr>
        </p:nvSpPr>
        <p:spPr>
          <a:xfrm>
            <a:off x="508000" y="457200"/>
            <a:ext cx="6447501" cy="9906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chemeClr val="accent1"/>
              </a:buClr>
              <a:buSzPts val="2700"/>
              <a:buFont typeface="Trebuchet MS"/>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2" name="Google Shape;92;p16"/>
          <p:cNvSpPr txBox="1"/>
          <p:nvPr>
            <p:ph idx="1" type="body"/>
          </p:nvPr>
        </p:nvSpPr>
        <p:spPr>
          <a:xfrm>
            <a:off x="506809" y="1620737"/>
            <a:ext cx="3139217" cy="432197"/>
          </a:xfrm>
          <a:prstGeom prst="rect">
            <a:avLst/>
          </a:prstGeom>
          <a:noFill/>
          <a:ln>
            <a:noFill/>
          </a:ln>
        </p:spPr>
        <p:txBody>
          <a:bodyPr anchorCtr="0" anchor="b" bIns="34275" lIns="68575" spcFirstLastPara="1" rIns="68575" wrap="square" tIns="34275">
            <a:noAutofit/>
          </a:bodyPr>
          <a:lstStyle>
            <a:lvl1pPr indent="-228600" lvl="0" marL="457200" algn="l">
              <a:spcBef>
                <a:spcPts val="800"/>
              </a:spcBef>
              <a:spcAft>
                <a:spcPts val="0"/>
              </a:spcAft>
              <a:buSzPts val="1400"/>
              <a:buNone/>
              <a:defRPr b="0" sz="1800"/>
            </a:lvl1pPr>
            <a:lvl2pPr indent="-228600" lvl="1" marL="914400" algn="l">
              <a:spcBef>
                <a:spcPts val="800"/>
              </a:spcBef>
              <a:spcAft>
                <a:spcPts val="0"/>
              </a:spcAft>
              <a:buSzPts val="1200"/>
              <a:buNone/>
              <a:defRPr b="1" sz="1500"/>
            </a:lvl2pPr>
            <a:lvl3pPr indent="-228600" lvl="2" marL="1371600" algn="l">
              <a:spcBef>
                <a:spcPts val="800"/>
              </a:spcBef>
              <a:spcAft>
                <a:spcPts val="0"/>
              </a:spcAft>
              <a:buSzPts val="1100"/>
              <a:buNone/>
              <a:defRPr b="1" sz="1400"/>
            </a:lvl3pPr>
            <a:lvl4pPr indent="-228600" lvl="3" marL="1828800" algn="l">
              <a:spcBef>
                <a:spcPts val="800"/>
              </a:spcBef>
              <a:spcAft>
                <a:spcPts val="0"/>
              </a:spcAft>
              <a:buSzPts val="1000"/>
              <a:buNone/>
              <a:defRPr b="1" sz="1200"/>
            </a:lvl4pPr>
            <a:lvl5pPr indent="-228600" lvl="4" marL="2286000" algn="l">
              <a:spcBef>
                <a:spcPts val="800"/>
              </a:spcBef>
              <a:spcAft>
                <a:spcPts val="0"/>
              </a:spcAft>
              <a:buSzPts val="1000"/>
              <a:buNone/>
              <a:defRPr b="1" sz="1200"/>
            </a:lvl5pPr>
            <a:lvl6pPr indent="-228600" lvl="5" marL="2743200" algn="l">
              <a:spcBef>
                <a:spcPts val="800"/>
              </a:spcBef>
              <a:spcAft>
                <a:spcPts val="0"/>
              </a:spcAft>
              <a:buSzPts val="1000"/>
              <a:buNone/>
              <a:defRPr b="1" sz="1200"/>
            </a:lvl6pPr>
            <a:lvl7pPr indent="-228600" lvl="6" marL="3200400" algn="l">
              <a:spcBef>
                <a:spcPts val="800"/>
              </a:spcBef>
              <a:spcAft>
                <a:spcPts val="0"/>
              </a:spcAft>
              <a:buSzPts val="1000"/>
              <a:buNone/>
              <a:defRPr b="1" sz="1200"/>
            </a:lvl7pPr>
            <a:lvl8pPr indent="-228600" lvl="7" marL="3657600" algn="l">
              <a:spcBef>
                <a:spcPts val="800"/>
              </a:spcBef>
              <a:spcAft>
                <a:spcPts val="0"/>
              </a:spcAft>
              <a:buSzPts val="1000"/>
              <a:buNone/>
              <a:defRPr b="1" sz="1200"/>
            </a:lvl8pPr>
            <a:lvl9pPr indent="-228600" lvl="8" marL="4114800" algn="l">
              <a:spcBef>
                <a:spcPts val="800"/>
              </a:spcBef>
              <a:spcAft>
                <a:spcPts val="0"/>
              </a:spcAft>
              <a:buSzPts val="1000"/>
              <a:buNone/>
              <a:defRPr b="1" sz="1200"/>
            </a:lvl9pPr>
          </a:lstStyle>
          <a:p/>
        </p:txBody>
      </p:sp>
      <p:sp>
        <p:nvSpPr>
          <p:cNvPr id="93" name="Google Shape;93;p16"/>
          <p:cNvSpPr txBox="1"/>
          <p:nvPr>
            <p:ph idx="2" type="body"/>
          </p:nvPr>
        </p:nvSpPr>
        <p:spPr>
          <a:xfrm>
            <a:off x="506809" y="2052934"/>
            <a:ext cx="3139217" cy="2478088"/>
          </a:xfrm>
          <a:prstGeom prst="rect">
            <a:avLst/>
          </a:prstGeom>
          <a:noFill/>
          <a:ln>
            <a:noFill/>
          </a:ln>
        </p:spPr>
        <p:txBody>
          <a:bodyPr anchorCtr="0" anchor="t" bIns="34275" lIns="68575" spcFirstLastPara="1" rIns="68575" wrap="square" tIns="34275">
            <a:normAutofit/>
          </a:bodyPr>
          <a:lstStyle>
            <a:lvl1pPr indent="-298450" lvl="0" marL="457200" algn="l">
              <a:spcBef>
                <a:spcPts val="800"/>
              </a:spcBef>
              <a:spcAft>
                <a:spcPts val="0"/>
              </a:spcAft>
              <a:buSzPts val="1100"/>
              <a:buChar char="►"/>
              <a:defRPr/>
            </a:lvl1pPr>
            <a:lvl2pPr indent="-298450" lvl="1" marL="914400" algn="l">
              <a:spcBef>
                <a:spcPts val="800"/>
              </a:spcBef>
              <a:spcAft>
                <a:spcPts val="0"/>
              </a:spcAft>
              <a:buSzPts val="1100"/>
              <a:buChar char="►"/>
              <a:defRPr/>
            </a:lvl2pPr>
            <a:lvl3pPr indent="-298450" lvl="2" marL="1371600" algn="l">
              <a:spcBef>
                <a:spcPts val="800"/>
              </a:spcBef>
              <a:spcAft>
                <a:spcPts val="0"/>
              </a:spcAft>
              <a:buSzPts val="1100"/>
              <a:buChar char="►"/>
              <a:defRPr/>
            </a:lvl3pPr>
            <a:lvl4pPr indent="-298450" lvl="3" marL="1828800" algn="l">
              <a:spcBef>
                <a:spcPts val="800"/>
              </a:spcBef>
              <a:spcAft>
                <a:spcPts val="0"/>
              </a:spcAft>
              <a:buSzPts val="1100"/>
              <a:buChar char="►"/>
              <a:defRPr/>
            </a:lvl4pPr>
            <a:lvl5pPr indent="-298450" lvl="4" marL="2286000" algn="l">
              <a:spcBef>
                <a:spcPts val="800"/>
              </a:spcBef>
              <a:spcAft>
                <a:spcPts val="0"/>
              </a:spcAft>
              <a:buSzPts val="1100"/>
              <a:buChar char="►"/>
              <a:defRPr/>
            </a:lvl5pPr>
            <a:lvl6pPr indent="-298450" lvl="5" marL="2743200" algn="l">
              <a:spcBef>
                <a:spcPts val="800"/>
              </a:spcBef>
              <a:spcAft>
                <a:spcPts val="0"/>
              </a:spcAft>
              <a:buSzPts val="1100"/>
              <a:buChar char="►"/>
              <a:defRPr/>
            </a:lvl6pPr>
            <a:lvl7pPr indent="-298450" lvl="6" marL="3200400" algn="l">
              <a:spcBef>
                <a:spcPts val="800"/>
              </a:spcBef>
              <a:spcAft>
                <a:spcPts val="0"/>
              </a:spcAft>
              <a:buSzPts val="1100"/>
              <a:buChar char="►"/>
              <a:defRPr/>
            </a:lvl7pPr>
            <a:lvl8pPr indent="-298450" lvl="7" marL="3657600" algn="l">
              <a:spcBef>
                <a:spcPts val="800"/>
              </a:spcBef>
              <a:spcAft>
                <a:spcPts val="0"/>
              </a:spcAft>
              <a:buSzPts val="1100"/>
              <a:buChar char="►"/>
              <a:defRPr/>
            </a:lvl8pPr>
            <a:lvl9pPr indent="-298450" lvl="8" marL="4114800" algn="l">
              <a:spcBef>
                <a:spcPts val="800"/>
              </a:spcBef>
              <a:spcAft>
                <a:spcPts val="0"/>
              </a:spcAft>
              <a:buSzPts val="1100"/>
              <a:buChar char="►"/>
              <a:defRPr/>
            </a:lvl9pPr>
          </a:lstStyle>
          <a:p/>
        </p:txBody>
      </p:sp>
      <p:sp>
        <p:nvSpPr>
          <p:cNvPr id="94" name="Google Shape;94;p16"/>
          <p:cNvSpPr txBox="1"/>
          <p:nvPr>
            <p:ph idx="3" type="body"/>
          </p:nvPr>
        </p:nvSpPr>
        <p:spPr>
          <a:xfrm>
            <a:off x="3816287" y="1620737"/>
            <a:ext cx="3139213" cy="432197"/>
          </a:xfrm>
          <a:prstGeom prst="rect">
            <a:avLst/>
          </a:prstGeom>
          <a:noFill/>
          <a:ln>
            <a:noFill/>
          </a:ln>
        </p:spPr>
        <p:txBody>
          <a:bodyPr anchorCtr="0" anchor="b" bIns="34275" lIns="68575" spcFirstLastPara="1" rIns="68575" wrap="square" tIns="34275">
            <a:noAutofit/>
          </a:bodyPr>
          <a:lstStyle>
            <a:lvl1pPr indent="-228600" lvl="0" marL="457200" algn="l">
              <a:spcBef>
                <a:spcPts val="800"/>
              </a:spcBef>
              <a:spcAft>
                <a:spcPts val="0"/>
              </a:spcAft>
              <a:buSzPts val="1400"/>
              <a:buNone/>
              <a:defRPr b="0" sz="1800"/>
            </a:lvl1pPr>
            <a:lvl2pPr indent="-228600" lvl="1" marL="914400" algn="l">
              <a:spcBef>
                <a:spcPts val="800"/>
              </a:spcBef>
              <a:spcAft>
                <a:spcPts val="0"/>
              </a:spcAft>
              <a:buSzPts val="1200"/>
              <a:buNone/>
              <a:defRPr b="1" sz="1500"/>
            </a:lvl2pPr>
            <a:lvl3pPr indent="-228600" lvl="2" marL="1371600" algn="l">
              <a:spcBef>
                <a:spcPts val="800"/>
              </a:spcBef>
              <a:spcAft>
                <a:spcPts val="0"/>
              </a:spcAft>
              <a:buSzPts val="1100"/>
              <a:buNone/>
              <a:defRPr b="1" sz="1400"/>
            </a:lvl3pPr>
            <a:lvl4pPr indent="-228600" lvl="3" marL="1828800" algn="l">
              <a:spcBef>
                <a:spcPts val="800"/>
              </a:spcBef>
              <a:spcAft>
                <a:spcPts val="0"/>
              </a:spcAft>
              <a:buSzPts val="1000"/>
              <a:buNone/>
              <a:defRPr b="1" sz="1200"/>
            </a:lvl4pPr>
            <a:lvl5pPr indent="-228600" lvl="4" marL="2286000" algn="l">
              <a:spcBef>
                <a:spcPts val="800"/>
              </a:spcBef>
              <a:spcAft>
                <a:spcPts val="0"/>
              </a:spcAft>
              <a:buSzPts val="1000"/>
              <a:buNone/>
              <a:defRPr b="1" sz="1200"/>
            </a:lvl5pPr>
            <a:lvl6pPr indent="-228600" lvl="5" marL="2743200" algn="l">
              <a:spcBef>
                <a:spcPts val="800"/>
              </a:spcBef>
              <a:spcAft>
                <a:spcPts val="0"/>
              </a:spcAft>
              <a:buSzPts val="1000"/>
              <a:buNone/>
              <a:defRPr b="1" sz="1200"/>
            </a:lvl6pPr>
            <a:lvl7pPr indent="-228600" lvl="6" marL="3200400" algn="l">
              <a:spcBef>
                <a:spcPts val="800"/>
              </a:spcBef>
              <a:spcAft>
                <a:spcPts val="0"/>
              </a:spcAft>
              <a:buSzPts val="1000"/>
              <a:buNone/>
              <a:defRPr b="1" sz="1200"/>
            </a:lvl7pPr>
            <a:lvl8pPr indent="-228600" lvl="7" marL="3657600" algn="l">
              <a:spcBef>
                <a:spcPts val="800"/>
              </a:spcBef>
              <a:spcAft>
                <a:spcPts val="0"/>
              </a:spcAft>
              <a:buSzPts val="1000"/>
              <a:buNone/>
              <a:defRPr b="1" sz="1200"/>
            </a:lvl8pPr>
            <a:lvl9pPr indent="-228600" lvl="8" marL="4114800" algn="l">
              <a:spcBef>
                <a:spcPts val="800"/>
              </a:spcBef>
              <a:spcAft>
                <a:spcPts val="0"/>
              </a:spcAft>
              <a:buSzPts val="1000"/>
              <a:buNone/>
              <a:defRPr b="1" sz="1200"/>
            </a:lvl9pPr>
          </a:lstStyle>
          <a:p/>
        </p:txBody>
      </p:sp>
      <p:sp>
        <p:nvSpPr>
          <p:cNvPr id="95" name="Google Shape;95;p16"/>
          <p:cNvSpPr txBox="1"/>
          <p:nvPr>
            <p:ph idx="4" type="body"/>
          </p:nvPr>
        </p:nvSpPr>
        <p:spPr>
          <a:xfrm>
            <a:off x="3816288" y="2052934"/>
            <a:ext cx="3139213" cy="2478088"/>
          </a:xfrm>
          <a:prstGeom prst="rect">
            <a:avLst/>
          </a:prstGeom>
          <a:noFill/>
          <a:ln>
            <a:noFill/>
          </a:ln>
        </p:spPr>
        <p:txBody>
          <a:bodyPr anchorCtr="0" anchor="t" bIns="34275" lIns="68575" spcFirstLastPara="1" rIns="68575" wrap="square" tIns="34275">
            <a:normAutofit/>
          </a:bodyPr>
          <a:lstStyle>
            <a:lvl1pPr indent="-298450" lvl="0" marL="457200" algn="l">
              <a:spcBef>
                <a:spcPts val="800"/>
              </a:spcBef>
              <a:spcAft>
                <a:spcPts val="0"/>
              </a:spcAft>
              <a:buSzPts val="1100"/>
              <a:buChar char="►"/>
              <a:defRPr/>
            </a:lvl1pPr>
            <a:lvl2pPr indent="-298450" lvl="1" marL="914400" algn="l">
              <a:spcBef>
                <a:spcPts val="800"/>
              </a:spcBef>
              <a:spcAft>
                <a:spcPts val="0"/>
              </a:spcAft>
              <a:buSzPts val="1100"/>
              <a:buChar char="►"/>
              <a:defRPr/>
            </a:lvl2pPr>
            <a:lvl3pPr indent="-298450" lvl="2" marL="1371600" algn="l">
              <a:spcBef>
                <a:spcPts val="800"/>
              </a:spcBef>
              <a:spcAft>
                <a:spcPts val="0"/>
              </a:spcAft>
              <a:buSzPts val="1100"/>
              <a:buChar char="►"/>
              <a:defRPr/>
            </a:lvl3pPr>
            <a:lvl4pPr indent="-298450" lvl="3" marL="1828800" algn="l">
              <a:spcBef>
                <a:spcPts val="800"/>
              </a:spcBef>
              <a:spcAft>
                <a:spcPts val="0"/>
              </a:spcAft>
              <a:buSzPts val="1100"/>
              <a:buChar char="►"/>
              <a:defRPr/>
            </a:lvl4pPr>
            <a:lvl5pPr indent="-298450" lvl="4" marL="2286000" algn="l">
              <a:spcBef>
                <a:spcPts val="800"/>
              </a:spcBef>
              <a:spcAft>
                <a:spcPts val="0"/>
              </a:spcAft>
              <a:buSzPts val="1100"/>
              <a:buChar char="►"/>
              <a:defRPr/>
            </a:lvl5pPr>
            <a:lvl6pPr indent="-298450" lvl="5" marL="2743200" algn="l">
              <a:spcBef>
                <a:spcPts val="800"/>
              </a:spcBef>
              <a:spcAft>
                <a:spcPts val="0"/>
              </a:spcAft>
              <a:buSzPts val="1100"/>
              <a:buChar char="►"/>
              <a:defRPr/>
            </a:lvl6pPr>
            <a:lvl7pPr indent="-298450" lvl="6" marL="3200400" algn="l">
              <a:spcBef>
                <a:spcPts val="800"/>
              </a:spcBef>
              <a:spcAft>
                <a:spcPts val="0"/>
              </a:spcAft>
              <a:buSzPts val="1100"/>
              <a:buChar char="►"/>
              <a:defRPr/>
            </a:lvl7pPr>
            <a:lvl8pPr indent="-298450" lvl="7" marL="3657600" algn="l">
              <a:spcBef>
                <a:spcPts val="800"/>
              </a:spcBef>
              <a:spcAft>
                <a:spcPts val="0"/>
              </a:spcAft>
              <a:buSzPts val="1100"/>
              <a:buChar char="►"/>
              <a:defRPr/>
            </a:lvl8pPr>
            <a:lvl9pPr indent="-298450" lvl="8" marL="4114800" algn="l">
              <a:spcBef>
                <a:spcPts val="800"/>
              </a:spcBef>
              <a:spcAft>
                <a:spcPts val="0"/>
              </a:spcAft>
              <a:buSzPts val="1100"/>
              <a:buChar char="►"/>
              <a:defRPr/>
            </a:lvl9pPr>
          </a:lstStyle>
          <a:p/>
        </p:txBody>
      </p:sp>
      <p:sp>
        <p:nvSpPr>
          <p:cNvPr id="96" name="Google Shape;96;p16"/>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16"/>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 name="Google Shape;98;p16"/>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17"/>
          <p:cNvSpPr txBox="1"/>
          <p:nvPr>
            <p:ph type="title"/>
          </p:nvPr>
        </p:nvSpPr>
        <p:spPr>
          <a:xfrm>
            <a:off x="508001" y="1123953"/>
            <a:ext cx="2890896" cy="958850"/>
          </a:xfrm>
          <a:prstGeom prst="rect">
            <a:avLst/>
          </a:prstGeom>
          <a:noFill/>
          <a:ln>
            <a:noFill/>
          </a:ln>
        </p:spPr>
        <p:txBody>
          <a:bodyPr anchorCtr="0" anchor="b" bIns="34275" lIns="68575" spcFirstLastPara="1" rIns="68575" wrap="square" tIns="34275">
            <a:normAutofit/>
          </a:bodyPr>
          <a:lstStyle>
            <a:lvl1pPr lvl="0" algn="l">
              <a:spcBef>
                <a:spcPts val="0"/>
              </a:spcBef>
              <a:spcAft>
                <a:spcPts val="0"/>
              </a:spcAft>
              <a:buClr>
                <a:schemeClr val="accent1"/>
              </a:buClr>
              <a:buSzPts val="1500"/>
              <a:buFont typeface="Trebuchet MS"/>
              <a:buNone/>
              <a:defRPr sz="15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17"/>
          <p:cNvSpPr txBox="1"/>
          <p:nvPr>
            <p:ph idx="1" type="body"/>
          </p:nvPr>
        </p:nvSpPr>
        <p:spPr>
          <a:xfrm>
            <a:off x="3570346" y="386193"/>
            <a:ext cx="3385156" cy="4144828"/>
          </a:xfrm>
          <a:prstGeom prst="rect">
            <a:avLst/>
          </a:prstGeom>
          <a:noFill/>
          <a:ln>
            <a:noFill/>
          </a:ln>
        </p:spPr>
        <p:txBody>
          <a:bodyPr anchorCtr="0" anchor="t" bIns="34275" lIns="68575" spcFirstLastPara="1" rIns="68575" wrap="square" tIns="34275">
            <a:normAutofit/>
          </a:bodyPr>
          <a:lstStyle>
            <a:lvl1pPr indent="-298450" lvl="0" marL="457200" algn="l">
              <a:spcBef>
                <a:spcPts val="800"/>
              </a:spcBef>
              <a:spcAft>
                <a:spcPts val="0"/>
              </a:spcAft>
              <a:buSzPts val="1100"/>
              <a:buChar char="►"/>
              <a:defRPr/>
            </a:lvl1pPr>
            <a:lvl2pPr indent="-298450" lvl="1" marL="914400" algn="l">
              <a:spcBef>
                <a:spcPts val="800"/>
              </a:spcBef>
              <a:spcAft>
                <a:spcPts val="0"/>
              </a:spcAft>
              <a:buSzPts val="1100"/>
              <a:buChar char="►"/>
              <a:defRPr/>
            </a:lvl2pPr>
            <a:lvl3pPr indent="-298450" lvl="2" marL="1371600" algn="l">
              <a:spcBef>
                <a:spcPts val="800"/>
              </a:spcBef>
              <a:spcAft>
                <a:spcPts val="0"/>
              </a:spcAft>
              <a:buSzPts val="1100"/>
              <a:buChar char="►"/>
              <a:defRPr/>
            </a:lvl3pPr>
            <a:lvl4pPr indent="-298450" lvl="3" marL="1828800" algn="l">
              <a:spcBef>
                <a:spcPts val="800"/>
              </a:spcBef>
              <a:spcAft>
                <a:spcPts val="0"/>
              </a:spcAft>
              <a:buSzPts val="1100"/>
              <a:buChar char="►"/>
              <a:defRPr/>
            </a:lvl4pPr>
            <a:lvl5pPr indent="-298450" lvl="4" marL="2286000" algn="l">
              <a:spcBef>
                <a:spcPts val="800"/>
              </a:spcBef>
              <a:spcAft>
                <a:spcPts val="0"/>
              </a:spcAft>
              <a:buSzPts val="1100"/>
              <a:buChar char="►"/>
              <a:defRPr/>
            </a:lvl5pPr>
            <a:lvl6pPr indent="-298450" lvl="5" marL="2743200" algn="l">
              <a:spcBef>
                <a:spcPts val="800"/>
              </a:spcBef>
              <a:spcAft>
                <a:spcPts val="0"/>
              </a:spcAft>
              <a:buSzPts val="1100"/>
              <a:buChar char="►"/>
              <a:defRPr/>
            </a:lvl6pPr>
            <a:lvl7pPr indent="-298450" lvl="6" marL="3200400" algn="l">
              <a:spcBef>
                <a:spcPts val="800"/>
              </a:spcBef>
              <a:spcAft>
                <a:spcPts val="0"/>
              </a:spcAft>
              <a:buSzPts val="1100"/>
              <a:buChar char="►"/>
              <a:defRPr/>
            </a:lvl7pPr>
            <a:lvl8pPr indent="-298450" lvl="7" marL="3657600" algn="l">
              <a:spcBef>
                <a:spcPts val="800"/>
              </a:spcBef>
              <a:spcAft>
                <a:spcPts val="0"/>
              </a:spcAft>
              <a:buSzPts val="1100"/>
              <a:buChar char="►"/>
              <a:defRPr/>
            </a:lvl8pPr>
            <a:lvl9pPr indent="-298450" lvl="8" marL="4114800" algn="l">
              <a:spcBef>
                <a:spcPts val="800"/>
              </a:spcBef>
              <a:spcAft>
                <a:spcPts val="0"/>
              </a:spcAft>
              <a:buSzPts val="1100"/>
              <a:buChar char="►"/>
              <a:defRPr/>
            </a:lvl9pPr>
          </a:lstStyle>
          <a:p/>
        </p:txBody>
      </p:sp>
      <p:sp>
        <p:nvSpPr>
          <p:cNvPr id="102" name="Google Shape;102;p17"/>
          <p:cNvSpPr txBox="1"/>
          <p:nvPr>
            <p:ph idx="2" type="body"/>
          </p:nvPr>
        </p:nvSpPr>
        <p:spPr>
          <a:xfrm>
            <a:off x="508001" y="2082802"/>
            <a:ext cx="2890896" cy="1938337"/>
          </a:xfrm>
          <a:prstGeom prst="rect">
            <a:avLst/>
          </a:prstGeom>
          <a:noFill/>
          <a:ln>
            <a:noFill/>
          </a:ln>
        </p:spPr>
        <p:txBody>
          <a:bodyPr anchorCtr="0" anchor="t" bIns="34275" lIns="68575" spcFirstLastPara="1" rIns="68575" wrap="square" tIns="34275">
            <a:normAutofit/>
          </a:bodyPr>
          <a:lstStyle>
            <a:lvl1pPr indent="-228600" lvl="0" marL="457200" algn="l">
              <a:spcBef>
                <a:spcPts val="800"/>
              </a:spcBef>
              <a:spcAft>
                <a:spcPts val="0"/>
              </a:spcAft>
              <a:buSzPts val="800"/>
              <a:buNone/>
              <a:defRPr sz="1100"/>
            </a:lvl1pPr>
            <a:lvl2pPr indent="-228600" lvl="1" marL="914400" algn="l">
              <a:spcBef>
                <a:spcPts val="800"/>
              </a:spcBef>
              <a:spcAft>
                <a:spcPts val="0"/>
              </a:spcAft>
              <a:buSzPts val="800"/>
              <a:buNone/>
              <a:defRPr sz="1100"/>
            </a:lvl2pPr>
            <a:lvl3pPr indent="-228600" lvl="2" marL="1371600" algn="l">
              <a:spcBef>
                <a:spcPts val="800"/>
              </a:spcBef>
              <a:spcAft>
                <a:spcPts val="0"/>
              </a:spcAft>
              <a:buSzPts val="700"/>
              <a:buNone/>
              <a:defRPr sz="900"/>
            </a:lvl3pPr>
            <a:lvl4pPr indent="-228600" lvl="3" marL="1828800" algn="l">
              <a:spcBef>
                <a:spcPts val="800"/>
              </a:spcBef>
              <a:spcAft>
                <a:spcPts val="0"/>
              </a:spcAft>
              <a:buSzPts val="600"/>
              <a:buNone/>
              <a:defRPr sz="800"/>
            </a:lvl4pPr>
            <a:lvl5pPr indent="-228600" lvl="4" marL="2286000" algn="l">
              <a:spcBef>
                <a:spcPts val="800"/>
              </a:spcBef>
              <a:spcAft>
                <a:spcPts val="0"/>
              </a:spcAft>
              <a:buSzPts val="600"/>
              <a:buNone/>
              <a:defRPr sz="800"/>
            </a:lvl5pPr>
            <a:lvl6pPr indent="-228600" lvl="5" marL="2743200" algn="l">
              <a:spcBef>
                <a:spcPts val="800"/>
              </a:spcBef>
              <a:spcAft>
                <a:spcPts val="0"/>
              </a:spcAft>
              <a:buSzPts val="600"/>
              <a:buNone/>
              <a:defRPr sz="800"/>
            </a:lvl6pPr>
            <a:lvl7pPr indent="-228600" lvl="6" marL="3200400" algn="l">
              <a:spcBef>
                <a:spcPts val="800"/>
              </a:spcBef>
              <a:spcAft>
                <a:spcPts val="0"/>
              </a:spcAft>
              <a:buSzPts val="600"/>
              <a:buNone/>
              <a:defRPr sz="800"/>
            </a:lvl7pPr>
            <a:lvl8pPr indent="-228600" lvl="7" marL="3657600" algn="l">
              <a:spcBef>
                <a:spcPts val="800"/>
              </a:spcBef>
              <a:spcAft>
                <a:spcPts val="0"/>
              </a:spcAft>
              <a:buSzPts val="600"/>
              <a:buNone/>
              <a:defRPr sz="800"/>
            </a:lvl8pPr>
            <a:lvl9pPr indent="-228600" lvl="8" marL="4114800" algn="l">
              <a:spcBef>
                <a:spcPts val="800"/>
              </a:spcBef>
              <a:spcAft>
                <a:spcPts val="0"/>
              </a:spcAft>
              <a:buSzPts val="600"/>
              <a:buNone/>
              <a:defRPr sz="800"/>
            </a:lvl9pPr>
          </a:lstStyle>
          <a:p/>
        </p:txBody>
      </p:sp>
      <p:sp>
        <p:nvSpPr>
          <p:cNvPr id="103" name="Google Shape;103;p17"/>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4" name="Google Shape;104;p17"/>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5" name="Google Shape;105;p17"/>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sp>
        <p:nvSpPr>
          <p:cNvPr id="107" name="Google Shape;107;p18"/>
          <p:cNvSpPr txBox="1"/>
          <p:nvPr>
            <p:ph type="title"/>
          </p:nvPr>
        </p:nvSpPr>
        <p:spPr>
          <a:xfrm>
            <a:off x="508000" y="457200"/>
            <a:ext cx="6447501" cy="9906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chemeClr val="accen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18"/>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9" name="Google Shape;109;p18"/>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0" name="Google Shape;110;p18"/>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1" name="Shape 111"/>
        <p:cNvGrpSpPr/>
        <p:nvPr/>
      </p:nvGrpSpPr>
      <p:grpSpPr>
        <a:xfrm>
          <a:off x="0" y="0"/>
          <a:ext cx="0" cy="0"/>
          <a:chOff x="0" y="0"/>
          <a:chExt cx="0" cy="0"/>
        </a:xfrm>
      </p:grpSpPr>
      <p:sp>
        <p:nvSpPr>
          <p:cNvPr id="112" name="Google Shape;112;p19"/>
          <p:cNvSpPr txBox="1"/>
          <p:nvPr>
            <p:ph type="title"/>
          </p:nvPr>
        </p:nvSpPr>
        <p:spPr>
          <a:xfrm>
            <a:off x="508000" y="457200"/>
            <a:ext cx="6447501" cy="9906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chemeClr val="accen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3" name="Google Shape;113;p19"/>
          <p:cNvSpPr txBox="1"/>
          <p:nvPr>
            <p:ph idx="1" type="body"/>
          </p:nvPr>
        </p:nvSpPr>
        <p:spPr>
          <a:xfrm>
            <a:off x="508001" y="1620442"/>
            <a:ext cx="3138026" cy="2910579"/>
          </a:xfrm>
          <a:prstGeom prst="rect">
            <a:avLst/>
          </a:prstGeom>
          <a:noFill/>
          <a:ln>
            <a:noFill/>
          </a:ln>
        </p:spPr>
        <p:txBody>
          <a:bodyPr anchorCtr="0" anchor="t" bIns="34275" lIns="68575" spcFirstLastPara="1" rIns="68575" wrap="square" tIns="34275">
            <a:normAutofit/>
          </a:bodyPr>
          <a:lstStyle>
            <a:lvl1pPr indent="-298450" lvl="0" marL="457200" algn="l">
              <a:spcBef>
                <a:spcPts val="800"/>
              </a:spcBef>
              <a:spcAft>
                <a:spcPts val="0"/>
              </a:spcAft>
              <a:buSzPts val="1100"/>
              <a:buChar char="►"/>
              <a:defRPr/>
            </a:lvl1pPr>
            <a:lvl2pPr indent="-298450" lvl="1" marL="914400" algn="l">
              <a:spcBef>
                <a:spcPts val="800"/>
              </a:spcBef>
              <a:spcAft>
                <a:spcPts val="0"/>
              </a:spcAft>
              <a:buSzPts val="1100"/>
              <a:buChar char="►"/>
              <a:defRPr/>
            </a:lvl2pPr>
            <a:lvl3pPr indent="-298450" lvl="2" marL="1371600" algn="l">
              <a:spcBef>
                <a:spcPts val="800"/>
              </a:spcBef>
              <a:spcAft>
                <a:spcPts val="0"/>
              </a:spcAft>
              <a:buSzPts val="1100"/>
              <a:buChar char="►"/>
              <a:defRPr/>
            </a:lvl3pPr>
            <a:lvl4pPr indent="-298450" lvl="3" marL="1828800" algn="l">
              <a:spcBef>
                <a:spcPts val="800"/>
              </a:spcBef>
              <a:spcAft>
                <a:spcPts val="0"/>
              </a:spcAft>
              <a:buSzPts val="1100"/>
              <a:buChar char="►"/>
              <a:defRPr/>
            </a:lvl4pPr>
            <a:lvl5pPr indent="-298450" lvl="4" marL="2286000" algn="l">
              <a:spcBef>
                <a:spcPts val="800"/>
              </a:spcBef>
              <a:spcAft>
                <a:spcPts val="0"/>
              </a:spcAft>
              <a:buSzPts val="1100"/>
              <a:buChar char="►"/>
              <a:defRPr/>
            </a:lvl5pPr>
            <a:lvl6pPr indent="-298450" lvl="5" marL="2743200" algn="l">
              <a:spcBef>
                <a:spcPts val="800"/>
              </a:spcBef>
              <a:spcAft>
                <a:spcPts val="0"/>
              </a:spcAft>
              <a:buSzPts val="1100"/>
              <a:buChar char="►"/>
              <a:defRPr/>
            </a:lvl6pPr>
            <a:lvl7pPr indent="-298450" lvl="6" marL="3200400" algn="l">
              <a:spcBef>
                <a:spcPts val="800"/>
              </a:spcBef>
              <a:spcAft>
                <a:spcPts val="0"/>
              </a:spcAft>
              <a:buSzPts val="1100"/>
              <a:buChar char="►"/>
              <a:defRPr/>
            </a:lvl7pPr>
            <a:lvl8pPr indent="-298450" lvl="7" marL="3657600" algn="l">
              <a:spcBef>
                <a:spcPts val="800"/>
              </a:spcBef>
              <a:spcAft>
                <a:spcPts val="0"/>
              </a:spcAft>
              <a:buSzPts val="1100"/>
              <a:buChar char="►"/>
              <a:defRPr/>
            </a:lvl8pPr>
            <a:lvl9pPr indent="-298450" lvl="8" marL="4114800" algn="l">
              <a:spcBef>
                <a:spcPts val="800"/>
              </a:spcBef>
              <a:spcAft>
                <a:spcPts val="0"/>
              </a:spcAft>
              <a:buSzPts val="1100"/>
              <a:buChar char="►"/>
              <a:defRPr/>
            </a:lvl9pPr>
          </a:lstStyle>
          <a:p/>
        </p:txBody>
      </p:sp>
      <p:sp>
        <p:nvSpPr>
          <p:cNvPr id="114" name="Google Shape;114;p19"/>
          <p:cNvSpPr txBox="1"/>
          <p:nvPr>
            <p:ph idx="2" type="body"/>
          </p:nvPr>
        </p:nvSpPr>
        <p:spPr>
          <a:xfrm>
            <a:off x="3817477" y="1620442"/>
            <a:ext cx="3138026" cy="2910580"/>
          </a:xfrm>
          <a:prstGeom prst="rect">
            <a:avLst/>
          </a:prstGeom>
          <a:noFill/>
          <a:ln>
            <a:noFill/>
          </a:ln>
        </p:spPr>
        <p:txBody>
          <a:bodyPr anchorCtr="0" anchor="t" bIns="34275" lIns="68575" spcFirstLastPara="1" rIns="68575" wrap="square" tIns="34275">
            <a:normAutofit/>
          </a:bodyPr>
          <a:lstStyle>
            <a:lvl1pPr indent="-298450" lvl="0" marL="457200" algn="l">
              <a:spcBef>
                <a:spcPts val="800"/>
              </a:spcBef>
              <a:spcAft>
                <a:spcPts val="0"/>
              </a:spcAft>
              <a:buSzPts val="1100"/>
              <a:buChar char="►"/>
              <a:defRPr/>
            </a:lvl1pPr>
            <a:lvl2pPr indent="-298450" lvl="1" marL="914400" algn="l">
              <a:spcBef>
                <a:spcPts val="800"/>
              </a:spcBef>
              <a:spcAft>
                <a:spcPts val="0"/>
              </a:spcAft>
              <a:buSzPts val="1100"/>
              <a:buChar char="►"/>
              <a:defRPr/>
            </a:lvl2pPr>
            <a:lvl3pPr indent="-298450" lvl="2" marL="1371600" algn="l">
              <a:spcBef>
                <a:spcPts val="800"/>
              </a:spcBef>
              <a:spcAft>
                <a:spcPts val="0"/>
              </a:spcAft>
              <a:buSzPts val="1100"/>
              <a:buChar char="►"/>
              <a:defRPr/>
            </a:lvl3pPr>
            <a:lvl4pPr indent="-298450" lvl="3" marL="1828800" algn="l">
              <a:spcBef>
                <a:spcPts val="800"/>
              </a:spcBef>
              <a:spcAft>
                <a:spcPts val="0"/>
              </a:spcAft>
              <a:buSzPts val="1100"/>
              <a:buChar char="►"/>
              <a:defRPr/>
            </a:lvl4pPr>
            <a:lvl5pPr indent="-298450" lvl="4" marL="2286000" algn="l">
              <a:spcBef>
                <a:spcPts val="800"/>
              </a:spcBef>
              <a:spcAft>
                <a:spcPts val="0"/>
              </a:spcAft>
              <a:buSzPts val="1100"/>
              <a:buChar char="►"/>
              <a:defRPr/>
            </a:lvl5pPr>
            <a:lvl6pPr indent="-298450" lvl="5" marL="2743200" algn="l">
              <a:spcBef>
                <a:spcPts val="800"/>
              </a:spcBef>
              <a:spcAft>
                <a:spcPts val="0"/>
              </a:spcAft>
              <a:buSzPts val="1100"/>
              <a:buChar char="►"/>
              <a:defRPr/>
            </a:lvl6pPr>
            <a:lvl7pPr indent="-298450" lvl="6" marL="3200400" algn="l">
              <a:spcBef>
                <a:spcPts val="800"/>
              </a:spcBef>
              <a:spcAft>
                <a:spcPts val="0"/>
              </a:spcAft>
              <a:buSzPts val="1100"/>
              <a:buChar char="►"/>
              <a:defRPr/>
            </a:lvl7pPr>
            <a:lvl8pPr indent="-298450" lvl="7" marL="3657600" algn="l">
              <a:spcBef>
                <a:spcPts val="800"/>
              </a:spcBef>
              <a:spcAft>
                <a:spcPts val="0"/>
              </a:spcAft>
              <a:buSzPts val="1100"/>
              <a:buChar char="►"/>
              <a:defRPr/>
            </a:lvl8pPr>
            <a:lvl9pPr indent="-298450" lvl="8" marL="4114800" algn="l">
              <a:spcBef>
                <a:spcPts val="800"/>
              </a:spcBef>
              <a:spcAft>
                <a:spcPts val="0"/>
              </a:spcAft>
              <a:buSzPts val="1100"/>
              <a:buChar char="►"/>
              <a:defRPr/>
            </a:lvl9pPr>
          </a:lstStyle>
          <a:p/>
        </p:txBody>
      </p:sp>
      <p:sp>
        <p:nvSpPr>
          <p:cNvPr id="115" name="Google Shape;115;p19"/>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6" name="Google Shape;116;p19"/>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p19"/>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8" name="Shape 118"/>
        <p:cNvGrpSpPr/>
        <p:nvPr/>
      </p:nvGrpSpPr>
      <p:grpSpPr>
        <a:xfrm>
          <a:off x="0" y="0"/>
          <a:ext cx="0" cy="0"/>
          <a:chOff x="0" y="0"/>
          <a:chExt cx="0" cy="0"/>
        </a:xfrm>
      </p:grpSpPr>
      <p:sp>
        <p:nvSpPr>
          <p:cNvPr id="119" name="Google Shape;119;p20"/>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0" name="Google Shape;120;p20"/>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1" name="Google Shape;121;p20"/>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2" name="Shape 122"/>
        <p:cNvGrpSpPr/>
        <p:nvPr/>
      </p:nvGrpSpPr>
      <p:grpSpPr>
        <a:xfrm>
          <a:off x="0" y="0"/>
          <a:ext cx="0" cy="0"/>
          <a:chOff x="0" y="0"/>
          <a:chExt cx="0" cy="0"/>
        </a:xfrm>
      </p:grpSpPr>
      <p:sp>
        <p:nvSpPr>
          <p:cNvPr id="123" name="Google Shape;123;p21"/>
          <p:cNvSpPr txBox="1"/>
          <p:nvPr>
            <p:ph type="title"/>
          </p:nvPr>
        </p:nvSpPr>
        <p:spPr>
          <a:xfrm>
            <a:off x="508001" y="2025650"/>
            <a:ext cx="6447501" cy="1369936"/>
          </a:xfrm>
          <a:prstGeom prst="rect">
            <a:avLst/>
          </a:prstGeom>
          <a:noFill/>
          <a:ln>
            <a:noFill/>
          </a:ln>
        </p:spPr>
        <p:txBody>
          <a:bodyPr anchorCtr="0" anchor="b" bIns="34275" lIns="68575" spcFirstLastPara="1" rIns="68575" wrap="square" tIns="34275">
            <a:normAutofit/>
          </a:bodyPr>
          <a:lstStyle>
            <a:lvl1pPr lvl="0" algn="l">
              <a:spcBef>
                <a:spcPts val="0"/>
              </a:spcBef>
              <a:spcAft>
                <a:spcPts val="0"/>
              </a:spcAft>
              <a:buClr>
                <a:schemeClr val="accent1"/>
              </a:buClr>
              <a:buSzPts val="3000"/>
              <a:buFont typeface="Trebuchet MS"/>
              <a:buNone/>
              <a:defRPr b="0" sz="30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 name="Google Shape;124;p21"/>
          <p:cNvSpPr txBox="1"/>
          <p:nvPr>
            <p:ph idx="1" type="body"/>
          </p:nvPr>
        </p:nvSpPr>
        <p:spPr>
          <a:xfrm>
            <a:off x="508001" y="3395586"/>
            <a:ext cx="6447501" cy="645300"/>
          </a:xfrm>
          <a:prstGeom prst="rect">
            <a:avLst/>
          </a:prstGeom>
          <a:noFill/>
          <a:ln>
            <a:noFill/>
          </a:ln>
        </p:spPr>
        <p:txBody>
          <a:bodyPr anchorCtr="0" anchor="t" bIns="34275" lIns="68575" spcFirstLastPara="1" rIns="68575" wrap="square" tIns="34275">
            <a:normAutofit/>
          </a:bodyPr>
          <a:lstStyle>
            <a:lvl1pPr indent="-228600" lvl="0" marL="457200" algn="l">
              <a:spcBef>
                <a:spcPts val="800"/>
              </a:spcBef>
              <a:spcAft>
                <a:spcPts val="0"/>
              </a:spcAft>
              <a:buSzPts val="1200"/>
              <a:buNone/>
              <a:defRPr sz="1500">
                <a:solidFill>
                  <a:srgbClr val="7F7F7F"/>
                </a:solidFill>
              </a:defRPr>
            </a:lvl1pPr>
            <a:lvl2pPr indent="-228600" lvl="1" marL="914400" algn="l">
              <a:spcBef>
                <a:spcPts val="800"/>
              </a:spcBef>
              <a:spcAft>
                <a:spcPts val="0"/>
              </a:spcAft>
              <a:buSzPts val="1100"/>
              <a:buNone/>
              <a:defRPr sz="1400">
                <a:solidFill>
                  <a:srgbClr val="888888"/>
                </a:solidFill>
              </a:defRPr>
            </a:lvl2pPr>
            <a:lvl3pPr indent="-228600" lvl="2" marL="1371600" algn="l">
              <a:spcBef>
                <a:spcPts val="800"/>
              </a:spcBef>
              <a:spcAft>
                <a:spcPts val="0"/>
              </a:spcAft>
              <a:buSzPts val="1000"/>
              <a:buNone/>
              <a:defRPr sz="1200">
                <a:solidFill>
                  <a:srgbClr val="888888"/>
                </a:solidFill>
              </a:defRPr>
            </a:lvl3pPr>
            <a:lvl4pPr indent="-228600" lvl="3" marL="1828800" algn="l">
              <a:spcBef>
                <a:spcPts val="800"/>
              </a:spcBef>
              <a:spcAft>
                <a:spcPts val="0"/>
              </a:spcAft>
              <a:buSzPts val="800"/>
              <a:buNone/>
              <a:defRPr sz="1100">
                <a:solidFill>
                  <a:srgbClr val="888888"/>
                </a:solidFill>
              </a:defRPr>
            </a:lvl4pPr>
            <a:lvl5pPr indent="-228600" lvl="4" marL="2286000" algn="l">
              <a:spcBef>
                <a:spcPts val="800"/>
              </a:spcBef>
              <a:spcAft>
                <a:spcPts val="0"/>
              </a:spcAft>
              <a:buSzPts val="800"/>
              <a:buNone/>
              <a:defRPr sz="1100">
                <a:solidFill>
                  <a:srgbClr val="888888"/>
                </a:solidFill>
              </a:defRPr>
            </a:lvl5pPr>
            <a:lvl6pPr indent="-228600" lvl="5" marL="2743200" algn="l">
              <a:spcBef>
                <a:spcPts val="800"/>
              </a:spcBef>
              <a:spcAft>
                <a:spcPts val="0"/>
              </a:spcAft>
              <a:buSzPts val="800"/>
              <a:buNone/>
              <a:defRPr sz="1100">
                <a:solidFill>
                  <a:srgbClr val="888888"/>
                </a:solidFill>
              </a:defRPr>
            </a:lvl6pPr>
            <a:lvl7pPr indent="-228600" lvl="6" marL="3200400" algn="l">
              <a:spcBef>
                <a:spcPts val="800"/>
              </a:spcBef>
              <a:spcAft>
                <a:spcPts val="0"/>
              </a:spcAft>
              <a:buSzPts val="800"/>
              <a:buNone/>
              <a:defRPr sz="1100">
                <a:solidFill>
                  <a:srgbClr val="888888"/>
                </a:solidFill>
              </a:defRPr>
            </a:lvl7pPr>
            <a:lvl8pPr indent="-228600" lvl="7" marL="3657600" algn="l">
              <a:spcBef>
                <a:spcPts val="800"/>
              </a:spcBef>
              <a:spcAft>
                <a:spcPts val="0"/>
              </a:spcAft>
              <a:buSzPts val="800"/>
              <a:buNone/>
              <a:defRPr sz="1100">
                <a:solidFill>
                  <a:srgbClr val="888888"/>
                </a:solidFill>
              </a:defRPr>
            </a:lvl8pPr>
            <a:lvl9pPr indent="-228600" lvl="8" marL="4114800" algn="l">
              <a:spcBef>
                <a:spcPts val="800"/>
              </a:spcBef>
              <a:spcAft>
                <a:spcPts val="0"/>
              </a:spcAft>
              <a:buSzPts val="800"/>
              <a:buNone/>
              <a:defRPr sz="1100">
                <a:solidFill>
                  <a:srgbClr val="888888"/>
                </a:solidFill>
              </a:defRPr>
            </a:lvl9pPr>
          </a:lstStyle>
          <a:p/>
        </p:txBody>
      </p:sp>
      <p:sp>
        <p:nvSpPr>
          <p:cNvPr id="125" name="Google Shape;125;p21"/>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21"/>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7" name="Google Shape;127;p21"/>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8" name="Shape 128"/>
        <p:cNvGrpSpPr/>
        <p:nvPr/>
      </p:nvGrpSpPr>
      <p:grpSpPr>
        <a:xfrm>
          <a:off x="0" y="0"/>
          <a:ext cx="0" cy="0"/>
          <a:chOff x="0" y="0"/>
          <a:chExt cx="0" cy="0"/>
        </a:xfrm>
      </p:grpSpPr>
      <p:sp>
        <p:nvSpPr>
          <p:cNvPr id="129" name="Google Shape;129;p22"/>
          <p:cNvSpPr txBox="1"/>
          <p:nvPr>
            <p:ph type="title"/>
          </p:nvPr>
        </p:nvSpPr>
        <p:spPr>
          <a:xfrm>
            <a:off x="508000" y="3600450"/>
            <a:ext cx="6447500" cy="425054"/>
          </a:xfrm>
          <a:prstGeom prst="rect">
            <a:avLst/>
          </a:prstGeom>
          <a:noFill/>
          <a:ln>
            <a:noFill/>
          </a:ln>
        </p:spPr>
        <p:txBody>
          <a:bodyPr anchorCtr="0" anchor="b" bIns="34275" lIns="68575" spcFirstLastPara="1" rIns="68575" wrap="square" tIns="34275">
            <a:normAutofit/>
          </a:bodyPr>
          <a:lstStyle>
            <a:lvl1pPr lvl="0" algn="l">
              <a:spcBef>
                <a:spcPts val="0"/>
              </a:spcBef>
              <a:spcAft>
                <a:spcPts val="0"/>
              </a:spcAft>
              <a:buClr>
                <a:schemeClr val="accent1"/>
              </a:buClr>
              <a:buSzPts val="1800"/>
              <a:buFont typeface="Trebuchet MS"/>
              <a:buNone/>
              <a:defRPr b="0" sz="18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0" name="Google Shape;130;p22"/>
          <p:cNvSpPr/>
          <p:nvPr>
            <p:ph idx="2" type="pic"/>
          </p:nvPr>
        </p:nvSpPr>
        <p:spPr>
          <a:xfrm>
            <a:off x="508000" y="457200"/>
            <a:ext cx="6447501" cy="2884288"/>
          </a:xfrm>
          <a:prstGeom prst="rect">
            <a:avLst/>
          </a:prstGeom>
          <a:noFill/>
          <a:ln>
            <a:noFill/>
          </a:ln>
        </p:spPr>
      </p:sp>
      <p:sp>
        <p:nvSpPr>
          <p:cNvPr id="131" name="Google Shape;131;p22"/>
          <p:cNvSpPr txBox="1"/>
          <p:nvPr>
            <p:ph idx="1" type="body"/>
          </p:nvPr>
        </p:nvSpPr>
        <p:spPr>
          <a:xfrm>
            <a:off x="508000" y="4025503"/>
            <a:ext cx="6447500" cy="505518"/>
          </a:xfrm>
          <a:prstGeom prst="rect">
            <a:avLst/>
          </a:prstGeom>
          <a:noFill/>
          <a:ln>
            <a:noFill/>
          </a:ln>
        </p:spPr>
        <p:txBody>
          <a:bodyPr anchorCtr="0" anchor="t" bIns="34275" lIns="68575" spcFirstLastPara="1" rIns="68575" wrap="square" tIns="34275">
            <a:normAutofit/>
          </a:bodyPr>
          <a:lstStyle>
            <a:lvl1pPr indent="-228600" lvl="0" marL="457200" algn="l">
              <a:spcBef>
                <a:spcPts val="800"/>
              </a:spcBef>
              <a:spcAft>
                <a:spcPts val="0"/>
              </a:spcAft>
              <a:buSzPts val="700"/>
              <a:buNone/>
              <a:defRPr sz="900"/>
            </a:lvl1pPr>
            <a:lvl2pPr indent="-228600" lvl="1" marL="914400" algn="l">
              <a:spcBef>
                <a:spcPts val="800"/>
              </a:spcBef>
              <a:spcAft>
                <a:spcPts val="0"/>
              </a:spcAft>
              <a:buSzPts val="700"/>
              <a:buNone/>
              <a:defRPr sz="900"/>
            </a:lvl2pPr>
            <a:lvl3pPr indent="-228600" lvl="2" marL="1371600" algn="l">
              <a:spcBef>
                <a:spcPts val="800"/>
              </a:spcBef>
              <a:spcAft>
                <a:spcPts val="0"/>
              </a:spcAft>
              <a:buSzPts val="600"/>
              <a:buNone/>
              <a:defRPr sz="800"/>
            </a:lvl3pPr>
            <a:lvl4pPr indent="-228600" lvl="3" marL="1828800" algn="l">
              <a:spcBef>
                <a:spcPts val="800"/>
              </a:spcBef>
              <a:spcAft>
                <a:spcPts val="0"/>
              </a:spcAft>
              <a:buSzPts val="500"/>
              <a:buNone/>
              <a:defRPr sz="700"/>
            </a:lvl4pPr>
            <a:lvl5pPr indent="-228600" lvl="4" marL="2286000" algn="l">
              <a:spcBef>
                <a:spcPts val="800"/>
              </a:spcBef>
              <a:spcAft>
                <a:spcPts val="0"/>
              </a:spcAft>
              <a:buSzPts val="500"/>
              <a:buNone/>
              <a:defRPr sz="700"/>
            </a:lvl5pPr>
            <a:lvl6pPr indent="-228600" lvl="5" marL="2743200" algn="l">
              <a:spcBef>
                <a:spcPts val="800"/>
              </a:spcBef>
              <a:spcAft>
                <a:spcPts val="0"/>
              </a:spcAft>
              <a:buSzPts val="500"/>
              <a:buNone/>
              <a:defRPr sz="700"/>
            </a:lvl6pPr>
            <a:lvl7pPr indent="-228600" lvl="6" marL="3200400" algn="l">
              <a:spcBef>
                <a:spcPts val="800"/>
              </a:spcBef>
              <a:spcAft>
                <a:spcPts val="0"/>
              </a:spcAft>
              <a:buSzPts val="500"/>
              <a:buNone/>
              <a:defRPr sz="700"/>
            </a:lvl7pPr>
            <a:lvl8pPr indent="-228600" lvl="7" marL="3657600" algn="l">
              <a:spcBef>
                <a:spcPts val="800"/>
              </a:spcBef>
              <a:spcAft>
                <a:spcPts val="0"/>
              </a:spcAft>
              <a:buSzPts val="500"/>
              <a:buNone/>
              <a:defRPr sz="700"/>
            </a:lvl8pPr>
            <a:lvl9pPr indent="-228600" lvl="8" marL="4114800" algn="l">
              <a:spcBef>
                <a:spcPts val="800"/>
              </a:spcBef>
              <a:spcAft>
                <a:spcPts val="0"/>
              </a:spcAft>
              <a:buSzPts val="500"/>
              <a:buNone/>
              <a:defRPr sz="700"/>
            </a:lvl9pPr>
          </a:lstStyle>
          <a:p/>
        </p:txBody>
      </p:sp>
      <p:sp>
        <p:nvSpPr>
          <p:cNvPr id="132" name="Google Shape;132;p22"/>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3" name="Google Shape;133;p22"/>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4" name="Google Shape;134;p22"/>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35" name="Shape 135"/>
        <p:cNvGrpSpPr/>
        <p:nvPr/>
      </p:nvGrpSpPr>
      <p:grpSpPr>
        <a:xfrm>
          <a:off x="0" y="0"/>
          <a:ext cx="0" cy="0"/>
          <a:chOff x="0" y="0"/>
          <a:chExt cx="0" cy="0"/>
        </a:xfrm>
      </p:grpSpPr>
      <p:sp>
        <p:nvSpPr>
          <p:cNvPr id="136" name="Google Shape;136;p23"/>
          <p:cNvSpPr txBox="1"/>
          <p:nvPr>
            <p:ph type="title"/>
          </p:nvPr>
        </p:nvSpPr>
        <p:spPr>
          <a:xfrm>
            <a:off x="508001" y="457200"/>
            <a:ext cx="6447501" cy="2552700"/>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accent1"/>
              </a:buClr>
              <a:buSzPts val="3300"/>
              <a:buFont typeface="Trebuchet MS"/>
              <a:buNone/>
              <a:defRPr b="0" sz="33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7" name="Google Shape;137;p23"/>
          <p:cNvSpPr txBox="1"/>
          <p:nvPr>
            <p:ph idx="1" type="body"/>
          </p:nvPr>
        </p:nvSpPr>
        <p:spPr>
          <a:xfrm>
            <a:off x="508001" y="3352800"/>
            <a:ext cx="6447501" cy="1178222"/>
          </a:xfrm>
          <a:prstGeom prst="rect">
            <a:avLst/>
          </a:prstGeom>
          <a:noFill/>
          <a:ln>
            <a:noFill/>
          </a:ln>
        </p:spPr>
        <p:txBody>
          <a:bodyPr anchorCtr="0" anchor="ctr" bIns="34275" lIns="68575" spcFirstLastPara="1" rIns="68575" wrap="square" tIns="34275">
            <a:normAutofit/>
          </a:bodyPr>
          <a:lstStyle>
            <a:lvl1pPr indent="-228600" lvl="0" marL="457200" algn="l">
              <a:spcBef>
                <a:spcPts val="800"/>
              </a:spcBef>
              <a:spcAft>
                <a:spcPts val="0"/>
              </a:spcAft>
              <a:buSzPts val="1100"/>
              <a:buNone/>
              <a:defRPr sz="1400">
                <a:solidFill>
                  <a:srgbClr val="3F3F3F"/>
                </a:solidFill>
              </a:defRPr>
            </a:lvl1pPr>
            <a:lvl2pPr indent="-228600" lvl="1" marL="914400" algn="l">
              <a:spcBef>
                <a:spcPts val="800"/>
              </a:spcBef>
              <a:spcAft>
                <a:spcPts val="0"/>
              </a:spcAft>
              <a:buSzPts val="1100"/>
              <a:buNone/>
              <a:defRPr sz="1400">
                <a:solidFill>
                  <a:srgbClr val="888888"/>
                </a:solidFill>
              </a:defRPr>
            </a:lvl2pPr>
            <a:lvl3pPr indent="-228600" lvl="2" marL="1371600" algn="l">
              <a:spcBef>
                <a:spcPts val="800"/>
              </a:spcBef>
              <a:spcAft>
                <a:spcPts val="0"/>
              </a:spcAft>
              <a:buSzPts val="1000"/>
              <a:buNone/>
              <a:defRPr sz="1200">
                <a:solidFill>
                  <a:srgbClr val="888888"/>
                </a:solidFill>
              </a:defRPr>
            </a:lvl3pPr>
            <a:lvl4pPr indent="-228600" lvl="3" marL="1828800" algn="l">
              <a:spcBef>
                <a:spcPts val="800"/>
              </a:spcBef>
              <a:spcAft>
                <a:spcPts val="0"/>
              </a:spcAft>
              <a:buSzPts val="800"/>
              <a:buNone/>
              <a:defRPr sz="1100">
                <a:solidFill>
                  <a:srgbClr val="888888"/>
                </a:solidFill>
              </a:defRPr>
            </a:lvl4pPr>
            <a:lvl5pPr indent="-228600" lvl="4" marL="2286000" algn="l">
              <a:spcBef>
                <a:spcPts val="800"/>
              </a:spcBef>
              <a:spcAft>
                <a:spcPts val="0"/>
              </a:spcAft>
              <a:buSzPts val="800"/>
              <a:buNone/>
              <a:defRPr sz="1100">
                <a:solidFill>
                  <a:srgbClr val="888888"/>
                </a:solidFill>
              </a:defRPr>
            </a:lvl5pPr>
            <a:lvl6pPr indent="-228600" lvl="5" marL="2743200" algn="l">
              <a:spcBef>
                <a:spcPts val="800"/>
              </a:spcBef>
              <a:spcAft>
                <a:spcPts val="0"/>
              </a:spcAft>
              <a:buSzPts val="800"/>
              <a:buNone/>
              <a:defRPr sz="1100">
                <a:solidFill>
                  <a:srgbClr val="888888"/>
                </a:solidFill>
              </a:defRPr>
            </a:lvl6pPr>
            <a:lvl7pPr indent="-228600" lvl="6" marL="3200400" algn="l">
              <a:spcBef>
                <a:spcPts val="800"/>
              </a:spcBef>
              <a:spcAft>
                <a:spcPts val="0"/>
              </a:spcAft>
              <a:buSzPts val="800"/>
              <a:buNone/>
              <a:defRPr sz="1100">
                <a:solidFill>
                  <a:srgbClr val="888888"/>
                </a:solidFill>
              </a:defRPr>
            </a:lvl7pPr>
            <a:lvl8pPr indent="-228600" lvl="7" marL="3657600" algn="l">
              <a:spcBef>
                <a:spcPts val="800"/>
              </a:spcBef>
              <a:spcAft>
                <a:spcPts val="0"/>
              </a:spcAft>
              <a:buSzPts val="800"/>
              <a:buNone/>
              <a:defRPr sz="1100">
                <a:solidFill>
                  <a:srgbClr val="888888"/>
                </a:solidFill>
              </a:defRPr>
            </a:lvl8pPr>
            <a:lvl9pPr indent="-228600" lvl="8" marL="4114800" algn="l">
              <a:spcBef>
                <a:spcPts val="800"/>
              </a:spcBef>
              <a:spcAft>
                <a:spcPts val="0"/>
              </a:spcAft>
              <a:buSzPts val="800"/>
              <a:buNone/>
              <a:defRPr sz="1100">
                <a:solidFill>
                  <a:srgbClr val="888888"/>
                </a:solidFill>
              </a:defRPr>
            </a:lvl9pPr>
          </a:lstStyle>
          <a:p/>
        </p:txBody>
      </p:sp>
      <p:sp>
        <p:nvSpPr>
          <p:cNvPr id="138" name="Google Shape;138;p23"/>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9" name="Google Shape;139;p23"/>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0" name="Google Shape;140;p23"/>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41" name="Shape 141"/>
        <p:cNvGrpSpPr/>
        <p:nvPr/>
      </p:nvGrpSpPr>
      <p:grpSpPr>
        <a:xfrm>
          <a:off x="0" y="0"/>
          <a:ext cx="0" cy="0"/>
          <a:chOff x="0" y="0"/>
          <a:chExt cx="0" cy="0"/>
        </a:xfrm>
      </p:grpSpPr>
      <p:sp>
        <p:nvSpPr>
          <p:cNvPr id="142" name="Google Shape;142;p24"/>
          <p:cNvSpPr txBox="1"/>
          <p:nvPr>
            <p:ph type="title"/>
          </p:nvPr>
        </p:nvSpPr>
        <p:spPr>
          <a:xfrm>
            <a:off x="698500" y="457200"/>
            <a:ext cx="6070601" cy="2266950"/>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accent1"/>
              </a:buClr>
              <a:buSzPts val="3300"/>
              <a:buFont typeface="Trebuchet MS"/>
              <a:buNone/>
              <a:defRPr b="0" sz="33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3" name="Google Shape;143;p24"/>
          <p:cNvSpPr txBox="1"/>
          <p:nvPr>
            <p:ph idx="1" type="body"/>
          </p:nvPr>
        </p:nvSpPr>
        <p:spPr>
          <a:xfrm>
            <a:off x="1024604" y="2724150"/>
            <a:ext cx="5418393" cy="285750"/>
          </a:xfrm>
          <a:prstGeom prst="rect">
            <a:avLst/>
          </a:prstGeom>
          <a:noFill/>
          <a:ln>
            <a:noFill/>
          </a:ln>
        </p:spPr>
        <p:txBody>
          <a:bodyPr anchorCtr="0" anchor="ctr" bIns="34275" lIns="68575" spcFirstLastPara="1" rIns="68575" wrap="square" tIns="34275">
            <a:noAutofit/>
          </a:bodyPr>
          <a:lstStyle>
            <a:lvl1pPr indent="-228600" lvl="0" marL="457200" algn="l">
              <a:spcBef>
                <a:spcPts val="800"/>
              </a:spcBef>
              <a:spcAft>
                <a:spcPts val="0"/>
              </a:spcAft>
              <a:buSzPts val="1000"/>
              <a:buFont typeface="Trebuchet MS"/>
              <a:buNone/>
              <a:defRPr sz="1200">
                <a:solidFill>
                  <a:srgbClr val="7F7F7F"/>
                </a:solidFill>
              </a:defRPr>
            </a:lvl1pPr>
            <a:lvl2pPr indent="-228600" lvl="1" marL="914400" algn="l">
              <a:spcBef>
                <a:spcPts val="800"/>
              </a:spcBef>
              <a:spcAft>
                <a:spcPts val="0"/>
              </a:spcAft>
              <a:buSzPts val="1000"/>
              <a:buFont typeface="Trebuchet MS"/>
              <a:buNone/>
              <a:defRPr/>
            </a:lvl2pPr>
            <a:lvl3pPr indent="-228600" lvl="2" marL="1371600" algn="l">
              <a:spcBef>
                <a:spcPts val="800"/>
              </a:spcBef>
              <a:spcAft>
                <a:spcPts val="0"/>
              </a:spcAft>
              <a:buSzPts val="800"/>
              <a:buFont typeface="Trebuchet MS"/>
              <a:buNone/>
              <a:defRPr/>
            </a:lvl3pPr>
            <a:lvl4pPr indent="-228600" lvl="3" marL="1828800" algn="l">
              <a:spcBef>
                <a:spcPts val="800"/>
              </a:spcBef>
              <a:spcAft>
                <a:spcPts val="0"/>
              </a:spcAft>
              <a:buSzPts val="700"/>
              <a:buFont typeface="Trebuchet MS"/>
              <a:buNone/>
              <a:defRPr/>
            </a:lvl4pPr>
            <a:lvl5pPr indent="-228600" lvl="4" marL="2286000" algn="l">
              <a:spcBef>
                <a:spcPts val="800"/>
              </a:spcBef>
              <a:spcAft>
                <a:spcPts val="0"/>
              </a:spcAft>
              <a:buSzPts val="700"/>
              <a:buFont typeface="Trebuchet MS"/>
              <a:buNone/>
              <a:defRPr/>
            </a:lvl5pPr>
            <a:lvl6pPr indent="-298450" lvl="5" marL="2743200" algn="l">
              <a:spcBef>
                <a:spcPts val="800"/>
              </a:spcBef>
              <a:spcAft>
                <a:spcPts val="0"/>
              </a:spcAft>
              <a:buSzPts val="1100"/>
              <a:buChar char="►"/>
              <a:defRPr/>
            </a:lvl6pPr>
            <a:lvl7pPr indent="-298450" lvl="6" marL="3200400" algn="l">
              <a:spcBef>
                <a:spcPts val="800"/>
              </a:spcBef>
              <a:spcAft>
                <a:spcPts val="0"/>
              </a:spcAft>
              <a:buSzPts val="1100"/>
              <a:buChar char="►"/>
              <a:defRPr/>
            </a:lvl7pPr>
            <a:lvl8pPr indent="-298450" lvl="7" marL="3657600" algn="l">
              <a:spcBef>
                <a:spcPts val="800"/>
              </a:spcBef>
              <a:spcAft>
                <a:spcPts val="0"/>
              </a:spcAft>
              <a:buSzPts val="1100"/>
              <a:buChar char="►"/>
              <a:defRPr/>
            </a:lvl8pPr>
            <a:lvl9pPr indent="-298450" lvl="8" marL="4114800" algn="l">
              <a:spcBef>
                <a:spcPts val="800"/>
              </a:spcBef>
              <a:spcAft>
                <a:spcPts val="0"/>
              </a:spcAft>
              <a:buSzPts val="1100"/>
              <a:buChar char="►"/>
              <a:defRPr/>
            </a:lvl9pPr>
          </a:lstStyle>
          <a:p/>
        </p:txBody>
      </p:sp>
      <p:sp>
        <p:nvSpPr>
          <p:cNvPr id="144" name="Google Shape;144;p24"/>
          <p:cNvSpPr txBox="1"/>
          <p:nvPr>
            <p:ph idx="2" type="body"/>
          </p:nvPr>
        </p:nvSpPr>
        <p:spPr>
          <a:xfrm>
            <a:off x="508001" y="3352800"/>
            <a:ext cx="6447501" cy="1178222"/>
          </a:xfrm>
          <a:prstGeom prst="rect">
            <a:avLst/>
          </a:prstGeom>
          <a:noFill/>
          <a:ln>
            <a:noFill/>
          </a:ln>
        </p:spPr>
        <p:txBody>
          <a:bodyPr anchorCtr="0" anchor="ctr" bIns="34275" lIns="68575" spcFirstLastPara="1" rIns="68575" wrap="square" tIns="34275">
            <a:normAutofit/>
          </a:bodyPr>
          <a:lstStyle>
            <a:lvl1pPr indent="-228600" lvl="0" marL="457200" algn="l">
              <a:spcBef>
                <a:spcPts val="800"/>
              </a:spcBef>
              <a:spcAft>
                <a:spcPts val="0"/>
              </a:spcAft>
              <a:buSzPts val="1100"/>
              <a:buNone/>
              <a:defRPr sz="1400">
                <a:solidFill>
                  <a:srgbClr val="3F3F3F"/>
                </a:solidFill>
              </a:defRPr>
            </a:lvl1pPr>
            <a:lvl2pPr indent="-228600" lvl="1" marL="914400" algn="l">
              <a:spcBef>
                <a:spcPts val="800"/>
              </a:spcBef>
              <a:spcAft>
                <a:spcPts val="0"/>
              </a:spcAft>
              <a:buSzPts val="1100"/>
              <a:buNone/>
              <a:defRPr sz="1400">
                <a:solidFill>
                  <a:srgbClr val="888888"/>
                </a:solidFill>
              </a:defRPr>
            </a:lvl2pPr>
            <a:lvl3pPr indent="-228600" lvl="2" marL="1371600" algn="l">
              <a:spcBef>
                <a:spcPts val="800"/>
              </a:spcBef>
              <a:spcAft>
                <a:spcPts val="0"/>
              </a:spcAft>
              <a:buSzPts val="1000"/>
              <a:buNone/>
              <a:defRPr sz="1200">
                <a:solidFill>
                  <a:srgbClr val="888888"/>
                </a:solidFill>
              </a:defRPr>
            </a:lvl3pPr>
            <a:lvl4pPr indent="-228600" lvl="3" marL="1828800" algn="l">
              <a:spcBef>
                <a:spcPts val="800"/>
              </a:spcBef>
              <a:spcAft>
                <a:spcPts val="0"/>
              </a:spcAft>
              <a:buSzPts val="800"/>
              <a:buNone/>
              <a:defRPr sz="1100">
                <a:solidFill>
                  <a:srgbClr val="888888"/>
                </a:solidFill>
              </a:defRPr>
            </a:lvl4pPr>
            <a:lvl5pPr indent="-228600" lvl="4" marL="2286000" algn="l">
              <a:spcBef>
                <a:spcPts val="800"/>
              </a:spcBef>
              <a:spcAft>
                <a:spcPts val="0"/>
              </a:spcAft>
              <a:buSzPts val="800"/>
              <a:buNone/>
              <a:defRPr sz="1100">
                <a:solidFill>
                  <a:srgbClr val="888888"/>
                </a:solidFill>
              </a:defRPr>
            </a:lvl5pPr>
            <a:lvl6pPr indent="-228600" lvl="5" marL="2743200" algn="l">
              <a:spcBef>
                <a:spcPts val="800"/>
              </a:spcBef>
              <a:spcAft>
                <a:spcPts val="0"/>
              </a:spcAft>
              <a:buSzPts val="800"/>
              <a:buNone/>
              <a:defRPr sz="1100">
                <a:solidFill>
                  <a:srgbClr val="888888"/>
                </a:solidFill>
              </a:defRPr>
            </a:lvl6pPr>
            <a:lvl7pPr indent="-228600" lvl="6" marL="3200400" algn="l">
              <a:spcBef>
                <a:spcPts val="800"/>
              </a:spcBef>
              <a:spcAft>
                <a:spcPts val="0"/>
              </a:spcAft>
              <a:buSzPts val="800"/>
              <a:buNone/>
              <a:defRPr sz="1100">
                <a:solidFill>
                  <a:srgbClr val="888888"/>
                </a:solidFill>
              </a:defRPr>
            </a:lvl7pPr>
            <a:lvl8pPr indent="-228600" lvl="7" marL="3657600" algn="l">
              <a:spcBef>
                <a:spcPts val="800"/>
              </a:spcBef>
              <a:spcAft>
                <a:spcPts val="0"/>
              </a:spcAft>
              <a:buSzPts val="800"/>
              <a:buNone/>
              <a:defRPr sz="1100">
                <a:solidFill>
                  <a:srgbClr val="888888"/>
                </a:solidFill>
              </a:defRPr>
            </a:lvl8pPr>
            <a:lvl9pPr indent="-228600" lvl="8" marL="4114800" algn="l">
              <a:spcBef>
                <a:spcPts val="800"/>
              </a:spcBef>
              <a:spcAft>
                <a:spcPts val="0"/>
              </a:spcAft>
              <a:buSzPts val="800"/>
              <a:buNone/>
              <a:defRPr sz="1100">
                <a:solidFill>
                  <a:srgbClr val="888888"/>
                </a:solidFill>
              </a:defRPr>
            </a:lvl9pPr>
          </a:lstStyle>
          <a:p/>
        </p:txBody>
      </p:sp>
      <p:sp>
        <p:nvSpPr>
          <p:cNvPr id="145" name="Google Shape;145;p24"/>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6" name="Google Shape;146;p24"/>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7" name="Google Shape;147;p24"/>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8" name="Google Shape;148;p24"/>
          <p:cNvSpPr txBox="1"/>
          <p:nvPr/>
        </p:nvSpPr>
        <p:spPr>
          <a:xfrm>
            <a:off x="406403" y="592784"/>
            <a:ext cx="457200" cy="438582"/>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en" sz="6000">
                <a:solidFill>
                  <a:srgbClr val="BFE471"/>
                </a:solidFill>
                <a:latin typeface="Arial"/>
                <a:ea typeface="Arial"/>
                <a:cs typeface="Arial"/>
                <a:sym typeface="Arial"/>
              </a:rPr>
              <a:t>“</a:t>
            </a:r>
            <a:endParaRPr sz="1100"/>
          </a:p>
        </p:txBody>
      </p:sp>
      <p:sp>
        <p:nvSpPr>
          <p:cNvPr id="149" name="Google Shape;149;p24"/>
          <p:cNvSpPr txBox="1"/>
          <p:nvPr/>
        </p:nvSpPr>
        <p:spPr>
          <a:xfrm>
            <a:off x="6669758" y="2164917"/>
            <a:ext cx="457200" cy="438582"/>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en" sz="6000">
                <a:solidFill>
                  <a:srgbClr val="BFE471"/>
                </a:solidFill>
                <a:latin typeface="Arial"/>
                <a:ea typeface="Arial"/>
                <a:cs typeface="Arial"/>
                <a:sym typeface="Arial"/>
              </a:rPr>
              <a:t>”</a:t>
            </a:r>
            <a:endParaRPr sz="1400">
              <a:solidFill>
                <a:srgbClr val="BFE47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50" name="Shape 150"/>
        <p:cNvGrpSpPr/>
        <p:nvPr/>
      </p:nvGrpSpPr>
      <p:grpSpPr>
        <a:xfrm>
          <a:off x="0" y="0"/>
          <a:ext cx="0" cy="0"/>
          <a:chOff x="0" y="0"/>
          <a:chExt cx="0" cy="0"/>
        </a:xfrm>
      </p:grpSpPr>
      <p:sp>
        <p:nvSpPr>
          <p:cNvPr id="151" name="Google Shape;151;p25"/>
          <p:cNvSpPr txBox="1"/>
          <p:nvPr>
            <p:ph type="title"/>
          </p:nvPr>
        </p:nvSpPr>
        <p:spPr>
          <a:xfrm>
            <a:off x="508001" y="1448991"/>
            <a:ext cx="6447501" cy="1946595"/>
          </a:xfrm>
          <a:prstGeom prst="rect">
            <a:avLst/>
          </a:prstGeom>
          <a:noFill/>
          <a:ln>
            <a:noFill/>
          </a:ln>
        </p:spPr>
        <p:txBody>
          <a:bodyPr anchorCtr="0" anchor="b" bIns="34275" lIns="68575" spcFirstLastPara="1" rIns="68575" wrap="square" tIns="34275">
            <a:normAutofit/>
          </a:bodyPr>
          <a:lstStyle>
            <a:lvl1pPr lvl="0" algn="l">
              <a:spcBef>
                <a:spcPts val="0"/>
              </a:spcBef>
              <a:spcAft>
                <a:spcPts val="0"/>
              </a:spcAft>
              <a:buClr>
                <a:schemeClr val="accent1"/>
              </a:buClr>
              <a:buSzPts val="3300"/>
              <a:buFont typeface="Trebuchet MS"/>
              <a:buNone/>
              <a:defRPr b="0" sz="33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2" name="Google Shape;152;p25"/>
          <p:cNvSpPr txBox="1"/>
          <p:nvPr>
            <p:ph idx="1" type="body"/>
          </p:nvPr>
        </p:nvSpPr>
        <p:spPr>
          <a:xfrm>
            <a:off x="508001" y="3395586"/>
            <a:ext cx="6447501" cy="1135436"/>
          </a:xfrm>
          <a:prstGeom prst="rect">
            <a:avLst/>
          </a:prstGeom>
          <a:noFill/>
          <a:ln>
            <a:noFill/>
          </a:ln>
        </p:spPr>
        <p:txBody>
          <a:bodyPr anchorCtr="0" anchor="t" bIns="34275" lIns="68575" spcFirstLastPara="1" rIns="68575" wrap="square" tIns="34275">
            <a:normAutofit/>
          </a:bodyPr>
          <a:lstStyle>
            <a:lvl1pPr indent="-228600" lvl="0" marL="457200" algn="l">
              <a:spcBef>
                <a:spcPts val="800"/>
              </a:spcBef>
              <a:spcAft>
                <a:spcPts val="0"/>
              </a:spcAft>
              <a:buSzPts val="1100"/>
              <a:buNone/>
              <a:defRPr sz="1400">
                <a:solidFill>
                  <a:srgbClr val="3F3F3F"/>
                </a:solidFill>
              </a:defRPr>
            </a:lvl1pPr>
            <a:lvl2pPr indent="-228600" lvl="1" marL="914400" algn="l">
              <a:spcBef>
                <a:spcPts val="800"/>
              </a:spcBef>
              <a:spcAft>
                <a:spcPts val="0"/>
              </a:spcAft>
              <a:buSzPts val="1100"/>
              <a:buNone/>
              <a:defRPr sz="1400">
                <a:solidFill>
                  <a:srgbClr val="888888"/>
                </a:solidFill>
              </a:defRPr>
            </a:lvl2pPr>
            <a:lvl3pPr indent="-228600" lvl="2" marL="1371600" algn="l">
              <a:spcBef>
                <a:spcPts val="800"/>
              </a:spcBef>
              <a:spcAft>
                <a:spcPts val="0"/>
              </a:spcAft>
              <a:buSzPts val="1000"/>
              <a:buNone/>
              <a:defRPr sz="1200">
                <a:solidFill>
                  <a:srgbClr val="888888"/>
                </a:solidFill>
              </a:defRPr>
            </a:lvl3pPr>
            <a:lvl4pPr indent="-228600" lvl="3" marL="1828800" algn="l">
              <a:spcBef>
                <a:spcPts val="800"/>
              </a:spcBef>
              <a:spcAft>
                <a:spcPts val="0"/>
              </a:spcAft>
              <a:buSzPts val="800"/>
              <a:buNone/>
              <a:defRPr sz="1100">
                <a:solidFill>
                  <a:srgbClr val="888888"/>
                </a:solidFill>
              </a:defRPr>
            </a:lvl4pPr>
            <a:lvl5pPr indent="-228600" lvl="4" marL="2286000" algn="l">
              <a:spcBef>
                <a:spcPts val="800"/>
              </a:spcBef>
              <a:spcAft>
                <a:spcPts val="0"/>
              </a:spcAft>
              <a:buSzPts val="800"/>
              <a:buNone/>
              <a:defRPr sz="1100">
                <a:solidFill>
                  <a:srgbClr val="888888"/>
                </a:solidFill>
              </a:defRPr>
            </a:lvl5pPr>
            <a:lvl6pPr indent="-228600" lvl="5" marL="2743200" algn="l">
              <a:spcBef>
                <a:spcPts val="800"/>
              </a:spcBef>
              <a:spcAft>
                <a:spcPts val="0"/>
              </a:spcAft>
              <a:buSzPts val="800"/>
              <a:buNone/>
              <a:defRPr sz="1100">
                <a:solidFill>
                  <a:srgbClr val="888888"/>
                </a:solidFill>
              </a:defRPr>
            </a:lvl6pPr>
            <a:lvl7pPr indent="-228600" lvl="6" marL="3200400" algn="l">
              <a:spcBef>
                <a:spcPts val="800"/>
              </a:spcBef>
              <a:spcAft>
                <a:spcPts val="0"/>
              </a:spcAft>
              <a:buSzPts val="800"/>
              <a:buNone/>
              <a:defRPr sz="1100">
                <a:solidFill>
                  <a:srgbClr val="888888"/>
                </a:solidFill>
              </a:defRPr>
            </a:lvl7pPr>
            <a:lvl8pPr indent="-228600" lvl="7" marL="3657600" algn="l">
              <a:spcBef>
                <a:spcPts val="800"/>
              </a:spcBef>
              <a:spcAft>
                <a:spcPts val="0"/>
              </a:spcAft>
              <a:buSzPts val="800"/>
              <a:buNone/>
              <a:defRPr sz="1100">
                <a:solidFill>
                  <a:srgbClr val="888888"/>
                </a:solidFill>
              </a:defRPr>
            </a:lvl8pPr>
            <a:lvl9pPr indent="-228600" lvl="8" marL="4114800" algn="l">
              <a:spcBef>
                <a:spcPts val="800"/>
              </a:spcBef>
              <a:spcAft>
                <a:spcPts val="0"/>
              </a:spcAft>
              <a:buSzPts val="800"/>
              <a:buNone/>
              <a:defRPr sz="1100">
                <a:solidFill>
                  <a:srgbClr val="888888"/>
                </a:solidFill>
              </a:defRPr>
            </a:lvl9pPr>
          </a:lstStyle>
          <a:p/>
        </p:txBody>
      </p:sp>
      <p:sp>
        <p:nvSpPr>
          <p:cNvPr id="153" name="Google Shape;153;p25"/>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4" name="Google Shape;154;p25"/>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5" name="Google Shape;155;p25"/>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Name Card">
  <p:cSld name="Quote Name Card">
    <p:spTree>
      <p:nvGrpSpPr>
        <p:cNvPr id="156" name="Shape 156"/>
        <p:cNvGrpSpPr/>
        <p:nvPr/>
      </p:nvGrpSpPr>
      <p:grpSpPr>
        <a:xfrm>
          <a:off x="0" y="0"/>
          <a:ext cx="0" cy="0"/>
          <a:chOff x="0" y="0"/>
          <a:chExt cx="0" cy="0"/>
        </a:xfrm>
      </p:grpSpPr>
      <p:sp>
        <p:nvSpPr>
          <p:cNvPr id="157" name="Google Shape;157;p26"/>
          <p:cNvSpPr txBox="1"/>
          <p:nvPr>
            <p:ph type="title"/>
          </p:nvPr>
        </p:nvSpPr>
        <p:spPr>
          <a:xfrm>
            <a:off x="698500" y="457200"/>
            <a:ext cx="6070601" cy="2266950"/>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accent1"/>
              </a:buClr>
              <a:buSzPts val="3300"/>
              <a:buFont typeface="Trebuchet MS"/>
              <a:buNone/>
              <a:defRPr b="0" sz="33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8" name="Google Shape;158;p26"/>
          <p:cNvSpPr txBox="1"/>
          <p:nvPr>
            <p:ph idx="1" type="body"/>
          </p:nvPr>
        </p:nvSpPr>
        <p:spPr>
          <a:xfrm>
            <a:off x="507999" y="3009900"/>
            <a:ext cx="6447502" cy="385686"/>
          </a:xfrm>
          <a:prstGeom prst="rect">
            <a:avLst/>
          </a:prstGeom>
          <a:noFill/>
          <a:ln>
            <a:noFill/>
          </a:ln>
        </p:spPr>
        <p:txBody>
          <a:bodyPr anchorCtr="0" anchor="b" bIns="34275" lIns="68575" spcFirstLastPara="1" rIns="68575" wrap="square" tIns="34275">
            <a:noAutofit/>
          </a:bodyPr>
          <a:lstStyle>
            <a:lvl1pPr indent="-228600" lvl="0" marL="457200" algn="l">
              <a:spcBef>
                <a:spcPts val="800"/>
              </a:spcBef>
              <a:spcAft>
                <a:spcPts val="0"/>
              </a:spcAft>
              <a:buSzPts val="1400"/>
              <a:buFont typeface="Trebuchet MS"/>
              <a:buNone/>
              <a:defRPr sz="1800">
                <a:solidFill>
                  <a:srgbClr val="3F3F3F"/>
                </a:solidFill>
              </a:defRPr>
            </a:lvl1pPr>
            <a:lvl2pPr indent="-228600" lvl="1" marL="914400" algn="l">
              <a:spcBef>
                <a:spcPts val="800"/>
              </a:spcBef>
              <a:spcAft>
                <a:spcPts val="0"/>
              </a:spcAft>
              <a:buSzPts val="1000"/>
              <a:buFont typeface="Trebuchet MS"/>
              <a:buNone/>
              <a:defRPr/>
            </a:lvl2pPr>
            <a:lvl3pPr indent="-228600" lvl="2" marL="1371600" algn="l">
              <a:spcBef>
                <a:spcPts val="800"/>
              </a:spcBef>
              <a:spcAft>
                <a:spcPts val="0"/>
              </a:spcAft>
              <a:buSzPts val="800"/>
              <a:buFont typeface="Trebuchet MS"/>
              <a:buNone/>
              <a:defRPr/>
            </a:lvl3pPr>
            <a:lvl4pPr indent="-228600" lvl="3" marL="1828800" algn="l">
              <a:spcBef>
                <a:spcPts val="800"/>
              </a:spcBef>
              <a:spcAft>
                <a:spcPts val="0"/>
              </a:spcAft>
              <a:buSzPts val="700"/>
              <a:buFont typeface="Trebuchet MS"/>
              <a:buNone/>
              <a:defRPr/>
            </a:lvl4pPr>
            <a:lvl5pPr indent="-228600" lvl="4" marL="2286000" algn="l">
              <a:spcBef>
                <a:spcPts val="800"/>
              </a:spcBef>
              <a:spcAft>
                <a:spcPts val="0"/>
              </a:spcAft>
              <a:buSzPts val="700"/>
              <a:buFont typeface="Trebuchet MS"/>
              <a:buNone/>
              <a:defRPr/>
            </a:lvl5pPr>
            <a:lvl6pPr indent="-298450" lvl="5" marL="2743200" algn="l">
              <a:spcBef>
                <a:spcPts val="800"/>
              </a:spcBef>
              <a:spcAft>
                <a:spcPts val="0"/>
              </a:spcAft>
              <a:buSzPts val="1100"/>
              <a:buChar char="►"/>
              <a:defRPr/>
            </a:lvl6pPr>
            <a:lvl7pPr indent="-298450" lvl="6" marL="3200400" algn="l">
              <a:spcBef>
                <a:spcPts val="800"/>
              </a:spcBef>
              <a:spcAft>
                <a:spcPts val="0"/>
              </a:spcAft>
              <a:buSzPts val="1100"/>
              <a:buChar char="►"/>
              <a:defRPr/>
            </a:lvl7pPr>
            <a:lvl8pPr indent="-298450" lvl="7" marL="3657600" algn="l">
              <a:spcBef>
                <a:spcPts val="800"/>
              </a:spcBef>
              <a:spcAft>
                <a:spcPts val="0"/>
              </a:spcAft>
              <a:buSzPts val="1100"/>
              <a:buChar char="►"/>
              <a:defRPr/>
            </a:lvl8pPr>
            <a:lvl9pPr indent="-298450" lvl="8" marL="4114800" algn="l">
              <a:spcBef>
                <a:spcPts val="800"/>
              </a:spcBef>
              <a:spcAft>
                <a:spcPts val="0"/>
              </a:spcAft>
              <a:buSzPts val="1100"/>
              <a:buChar char="►"/>
              <a:defRPr/>
            </a:lvl9pPr>
          </a:lstStyle>
          <a:p/>
        </p:txBody>
      </p:sp>
      <p:sp>
        <p:nvSpPr>
          <p:cNvPr id="159" name="Google Shape;159;p26"/>
          <p:cNvSpPr txBox="1"/>
          <p:nvPr>
            <p:ph idx="2" type="body"/>
          </p:nvPr>
        </p:nvSpPr>
        <p:spPr>
          <a:xfrm>
            <a:off x="508001" y="3395586"/>
            <a:ext cx="6447501" cy="1135436"/>
          </a:xfrm>
          <a:prstGeom prst="rect">
            <a:avLst/>
          </a:prstGeom>
          <a:noFill/>
          <a:ln>
            <a:noFill/>
          </a:ln>
        </p:spPr>
        <p:txBody>
          <a:bodyPr anchorCtr="0" anchor="t" bIns="34275" lIns="68575" spcFirstLastPara="1" rIns="68575" wrap="square" tIns="34275">
            <a:normAutofit/>
          </a:bodyPr>
          <a:lstStyle>
            <a:lvl1pPr indent="-228600" lvl="0" marL="457200" algn="l">
              <a:spcBef>
                <a:spcPts val="800"/>
              </a:spcBef>
              <a:spcAft>
                <a:spcPts val="0"/>
              </a:spcAft>
              <a:buSzPts val="1100"/>
              <a:buNone/>
              <a:defRPr sz="1400">
                <a:solidFill>
                  <a:srgbClr val="7F7F7F"/>
                </a:solidFill>
              </a:defRPr>
            </a:lvl1pPr>
            <a:lvl2pPr indent="-228600" lvl="1" marL="914400" algn="l">
              <a:spcBef>
                <a:spcPts val="800"/>
              </a:spcBef>
              <a:spcAft>
                <a:spcPts val="0"/>
              </a:spcAft>
              <a:buSzPts val="1100"/>
              <a:buNone/>
              <a:defRPr sz="1400">
                <a:solidFill>
                  <a:srgbClr val="888888"/>
                </a:solidFill>
              </a:defRPr>
            </a:lvl2pPr>
            <a:lvl3pPr indent="-228600" lvl="2" marL="1371600" algn="l">
              <a:spcBef>
                <a:spcPts val="800"/>
              </a:spcBef>
              <a:spcAft>
                <a:spcPts val="0"/>
              </a:spcAft>
              <a:buSzPts val="1000"/>
              <a:buNone/>
              <a:defRPr sz="1200">
                <a:solidFill>
                  <a:srgbClr val="888888"/>
                </a:solidFill>
              </a:defRPr>
            </a:lvl3pPr>
            <a:lvl4pPr indent="-228600" lvl="3" marL="1828800" algn="l">
              <a:spcBef>
                <a:spcPts val="800"/>
              </a:spcBef>
              <a:spcAft>
                <a:spcPts val="0"/>
              </a:spcAft>
              <a:buSzPts val="800"/>
              <a:buNone/>
              <a:defRPr sz="1100">
                <a:solidFill>
                  <a:srgbClr val="888888"/>
                </a:solidFill>
              </a:defRPr>
            </a:lvl4pPr>
            <a:lvl5pPr indent="-228600" lvl="4" marL="2286000" algn="l">
              <a:spcBef>
                <a:spcPts val="800"/>
              </a:spcBef>
              <a:spcAft>
                <a:spcPts val="0"/>
              </a:spcAft>
              <a:buSzPts val="800"/>
              <a:buNone/>
              <a:defRPr sz="1100">
                <a:solidFill>
                  <a:srgbClr val="888888"/>
                </a:solidFill>
              </a:defRPr>
            </a:lvl5pPr>
            <a:lvl6pPr indent="-228600" lvl="5" marL="2743200" algn="l">
              <a:spcBef>
                <a:spcPts val="800"/>
              </a:spcBef>
              <a:spcAft>
                <a:spcPts val="0"/>
              </a:spcAft>
              <a:buSzPts val="800"/>
              <a:buNone/>
              <a:defRPr sz="1100">
                <a:solidFill>
                  <a:srgbClr val="888888"/>
                </a:solidFill>
              </a:defRPr>
            </a:lvl6pPr>
            <a:lvl7pPr indent="-228600" lvl="6" marL="3200400" algn="l">
              <a:spcBef>
                <a:spcPts val="800"/>
              </a:spcBef>
              <a:spcAft>
                <a:spcPts val="0"/>
              </a:spcAft>
              <a:buSzPts val="800"/>
              <a:buNone/>
              <a:defRPr sz="1100">
                <a:solidFill>
                  <a:srgbClr val="888888"/>
                </a:solidFill>
              </a:defRPr>
            </a:lvl7pPr>
            <a:lvl8pPr indent="-228600" lvl="7" marL="3657600" algn="l">
              <a:spcBef>
                <a:spcPts val="800"/>
              </a:spcBef>
              <a:spcAft>
                <a:spcPts val="0"/>
              </a:spcAft>
              <a:buSzPts val="800"/>
              <a:buNone/>
              <a:defRPr sz="1100">
                <a:solidFill>
                  <a:srgbClr val="888888"/>
                </a:solidFill>
              </a:defRPr>
            </a:lvl8pPr>
            <a:lvl9pPr indent="-228600" lvl="8" marL="4114800" algn="l">
              <a:spcBef>
                <a:spcPts val="800"/>
              </a:spcBef>
              <a:spcAft>
                <a:spcPts val="0"/>
              </a:spcAft>
              <a:buSzPts val="800"/>
              <a:buNone/>
              <a:defRPr sz="1100">
                <a:solidFill>
                  <a:srgbClr val="888888"/>
                </a:solidFill>
              </a:defRPr>
            </a:lvl9pPr>
          </a:lstStyle>
          <a:p/>
        </p:txBody>
      </p:sp>
      <p:sp>
        <p:nvSpPr>
          <p:cNvPr id="160" name="Google Shape;160;p26"/>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1" name="Google Shape;161;p26"/>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2" name="Google Shape;162;p26"/>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63" name="Google Shape;163;p26"/>
          <p:cNvSpPr txBox="1"/>
          <p:nvPr/>
        </p:nvSpPr>
        <p:spPr>
          <a:xfrm>
            <a:off x="406403" y="592784"/>
            <a:ext cx="457200" cy="438582"/>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en" sz="6000">
                <a:solidFill>
                  <a:srgbClr val="BFE471"/>
                </a:solidFill>
                <a:latin typeface="Arial"/>
                <a:ea typeface="Arial"/>
                <a:cs typeface="Arial"/>
                <a:sym typeface="Arial"/>
              </a:rPr>
              <a:t>“</a:t>
            </a:r>
            <a:endParaRPr sz="1100"/>
          </a:p>
        </p:txBody>
      </p:sp>
      <p:sp>
        <p:nvSpPr>
          <p:cNvPr id="164" name="Google Shape;164;p26"/>
          <p:cNvSpPr txBox="1"/>
          <p:nvPr/>
        </p:nvSpPr>
        <p:spPr>
          <a:xfrm>
            <a:off x="6669758" y="2164917"/>
            <a:ext cx="457200" cy="438582"/>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rPr lang="en" sz="6000">
                <a:solidFill>
                  <a:srgbClr val="BFE471"/>
                </a:solidFill>
                <a:latin typeface="Arial"/>
                <a:ea typeface="Arial"/>
                <a:cs typeface="Arial"/>
                <a:sym typeface="Arial"/>
              </a:rPr>
              <a:t>”</a:t>
            </a:r>
            <a:endParaRPr sz="11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65" name="Shape 165"/>
        <p:cNvGrpSpPr/>
        <p:nvPr/>
      </p:nvGrpSpPr>
      <p:grpSpPr>
        <a:xfrm>
          <a:off x="0" y="0"/>
          <a:ext cx="0" cy="0"/>
          <a:chOff x="0" y="0"/>
          <a:chExt cx="0" cy="0"/>
        </a:xfrm>
      </p:grpSpPr>
      <p:sp>
        <p:nvSpPr>
          <p:cNvPr id="166" name="Google Shape;166;p27"/>
          <p:cNvSpPr txBox="1"/>
          <p:nvPr>
            <p:ph type="title"/>
          </p:nvPr>
        </p:nvSpPr>
        <p:spPr>
          <a:xfrm>
            <a:off x="514349" y="457200"/>
            <a:ext cx="6441152" cy="2266950"/>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accent1"/>
              </a:buClr>
              <a:buSzPts val="3300"/>
              <a:buFont typeface="Trebuchet MS"/>
              <a:buNone/>
              <a:defRPr b="0" sz="330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7" name="Google Shape;167;p27"/>
          <p:cNvSpPr txBox="1"/>
          <p:nvPr>
            <p:ph idx="1" type="body"/>
          </p:nvPr>
        </p:nvSpPr>
        <p:spPr>
          <a:xfrm>
            <a:off x="507999" y="3009900"/>
            <a:ext cx="6447502" cy="385686"/>
          </a:xfrm>
          <a:prstGeom prst="rect">
            <a:avLst/>
          </a:prstGeom>
          <a:noFill/>
          <a:ln>
            <a:noFill/>
          </a:ln>
        </p:spPr>
        <p:txBody>
          <a:bodyPr anchorCtr="0" anchor="b" bIns="34275" lIns="68575" spcFirstLastPara="1" rIns="68575" wrap="square" tIns="34275">
            <a:noAutofit/>
          </a:bodyPr>
          <a:lstStyle>
            <a:lvl1pPr indent="-228600" lvl="0" marL="457200" algn="l">
              <a:spcBef>
                <a:spcPts val="800"/>
              </a:spcBef>
              <a:spcAft>
                <a:spcPts val="0"/>
              </a:spcAft>
              <a:buSzPts val="1400"/>
              <a:buFont typeface="Trebuchet MS"/>
              <a:buNone/>
              <a:defRPr sz="1800">
                <a:solidFill>
                  <a:schemeClr val="accent1"/>
                </a:solidFill>
              </a:defRPr>
            </a:lvl1pPr>
            <a:lvl2pPr indent="-228600" lvl="1" marL="914400" algn="l">
              <a:spcBef>
                <a:spcPts val="800"/>
              </a:spcBef>
              <a:spcAft>
                <a:spcPts val="0"/>
              </a:spcAft>
              <a:buSzPts val="1000"/>
              <a:buFont typeface="Trebuchet MS"/>
              <a:buNone/>
              <a:defRPr/>
            </a:lvl2pPr>
            <a:lvl3pPr indent="-228600" lvl="2" marL="1371600" algn="l">
              <a:spcBef>
                <a:spcPts val="800"/>
              </a:spcBef>
              <a:spcAft>
                <a:spcPts val="0"/>
              </a:spcAft>
              <a:buSzPts val="800"/>
              <a:buFont typeface="Trebuchet MS"/>
              <a:buNone/>
              <a:defRPr/>
            </a:lvl3pPr>
            <a:lvl4pPr indent="-228600" lvl="3" marL="1828800" algn="l">
              <a:spcBef>
                <a:spcPts val="800"/>
              </a:spcBef>
              <a:spcAft>
                <a:spcPts val="0"/>
              </a:spcAft>
              <a:buSzPts val="700"/>
              <a:buFont typeface="Trebuchet MS"/>
              <a:buNone/>
              <a:defRPr/>
            </a:lvl4pPr>
            <a:lvl5pPr indent="-228600" lvl="4" marL="2286000" algn="l">
              <a:spcBef>
                <a:spcPts val="800"/>
              </a:spcBef>
              <a:spcAft>
                <a:spcPts val="0"/>
              </a:spcAft>
              <a:buSzPts val="700"/>
              <a:buFont typeface="Trebuchet MS"/>
              <a:buNone/>
              <a:defRPr/>
            </a:lvl5pPr>
            <a:lvl6pPr indent="-298450" lvl="5" marL="2743200" algn="l">
              <a:spcBef>
                <a:spcPts val="800"/>
              </a:spcBef>
              <a:spcAft>
                <a:spcPts val="0"/>
              </a:spcAft>
              <a:buSzPts val="1100"/>
              <a:buChar char="►"/>
              <a:defRPr/>
            </a:lvl6pPr>
            <a:lvl7pPr indent="-298450" lvl="6" marL="3200400" algn="l">
              <a:spcBef>
                <a:spcPts val="800"/>
              </a:spcBef>
              <a:spcAft>
                <a:spcPts val="0"/>
              </a:spcAft>
              <a:buSzPts val="1100"/>
              <a:buChar char="►"/>
              <a:defRPr/>
            </a:lvl7pPr>
            <a:lvl8pPr indent="-298450" lvl="7" marL="3657600" algn="l">
              <a:spcBef>
                <a:spcPts val="800"/>
              </a:spcBef>
              <a:spcAft>
                <a:spcPts val="0"/>
              </a:spcAft>
              <a:buSzPts val="1100"/>
              <a:buChar char="►"/>
              <a:defRPr/>
            </a:lvl8pPr>
            <a:lvl9pPr indent="-298450" lvl="8" marL="4114800" algn="l">
              <a:spcBef>
                <a:spcPts val="800"/>
              </a:spcBef>
              <a:spcAft>
                <a:spcPts val="0"/>
              </a:spcAft>
              <a:buSzPts val="1100"/>
              <a:buChar char="►"/>
              <a:defRPr/>
            </a:lvl9pPr>
          </a:lstStyle>
          <a:p/>
        </p:txBody>
      </p:sp>
      <p:sp>
        <p:nvSpPr>
          <p:cNvPr id="168" name="Google Shape;168;p27"/>
          <p:cNvSpPr txBox="1"/>
          <p:nvPr>
            <p:ph idx="2" type="body"/>
          </p:nvPr>
        </p:nvSpPr>
        <p:spPr>
          <a:xfrm>
            <a:off x="508001" y="3395586"/>
            <a:ext cx="6447501" cy="1135436"/>
          </a:xfrm>
          <a:prstGeom prst="rect">
            <a:avLst/>
          </a:prstGeom>
          <a:noFill/>
          <a:ln>
            <a:noFill/>
          </a:ln>
        </p:spPr>
        <p:txBody>
          <a:bodyPr anchorCtr="0" anchor="t" bIns="34275" lIns="68575" spcFirstLastPara="1" rIns="68575" wrap="square" tIns="34275">
            <a:normAutofit/>
          </a:bodyPr>
          <a:lstStyle>
            <a:lvl1pPr indent="-228600" lvl="0" marL="457200" algn="l">
              <a:spcBef>
                <a:spcPts val="800"/>
              </a:spcBef>
              <a:spcAft>
                <a:spcPts val="0"/>
              </a:spcAft>
              <a:buSzPts val="1100"/>
              <a:buNone/>
              <a:defRPr sz="1400">
                <a:solidFill>
                  <a:srgbClr val="7F7F7F"/>
                </a:solidFill>
              </a:defRPr>
            </a:lvl1pPr>
            <a:lvl2pPr indent="-228600" lvl="1" marL="914400" algn="l">
              <a:spcBef>
                <a:spcPts val="800"/>
              </a:spcBef>
              <a:spcAft>
                <a:spcPts val="0"/>
              </a:spcAft>
              <a:buSzPts val="1100"/>
              <a:buNone/>
              <a:defRPr sz="1400">
                <a:solidFill>
                  <a:srgbClr val="888888"/>
                </a:solidFill>
              </a:defRPr>
            </a:lvl2pPr>
            <a:lvl3pPr indent="-228600" lvl="2" marL="1371600" algn="l">
              <a:spcBef>
                <a:spcPts val="800"/>
              </a:spcBef>
              <a:spcAft>
                <a:spcPts val="0"/>
              </a:spcAft>
              <a:buSzPts val="1000"/>
              <a:buNone/>
              <a:defRPr sz="1200">
                <a:solidFill>
                  <a:srgbClr val="888888"/>
                </a:solidFill>
              </a:defRPr>
            </a:lvl3pPr>
            <a:lvl4pPr indent="-228600" lvl="3" marL="1828800" algn="l">
              <a:spcBef>
                <a:spcPts val="800"/>
              </a:spcBef>
              <a:spcAft>
                <a:spcPts val="0"/>
              </a:spcAft>
              <a:buSzPts val="800"/>
              <a:buNone/>
              <a:defRPr sz="1100">
                <a:solidFill>
                  <a:srgbClr val="888888"/>
                </a:solidFill>
              </a:defRPr>
            </a:lvl4pPr>
            <a:lvl5pPr indent="-228600" lvl="4" marL="2286000" algn="l">
              <a:spcBef>
                <a:spcPts val="800"/>
              </a:spcBef>
              <a:spcAft>
                <a:spcPts val="0"/>
              </a:spcAft>
              <a:buSzPts val="800"/>
              <a:buNone/>
              <a:defRPr sz="1100">
                <a:solidFill>
                  <a:srgbClr val="888888"/>
                </a:solidFill>
              </a:defRPr>
            </a:lvl5pPr>
            <a:lvl6pPr indent="-228600" lvl="5" marL="2743200" algn="l">
              <a:spcBef>
                <a:spcPts val="800"/>
              </a:spcBef>
              <a:spcAft>
                <a:spcPts val="0"/>
              </a:spcAft>
              <a:buSzPts val="800"/>
              <a:buNone/>
              <a:defRPr sz="1100">
                <a:solidFill>
                  <a:srgbClr val="888888"/>
                </a:solidFill>
              </a:defRPr>
            </a:lvl6pPr>
            <a:lvl7pPr indent="-228600" lvl="6" marL="3200400" algn="l">
              <a:spcBef>
                <a:spcPts val="800"/>
              </a:spcBef>
              <a:spcAft>
                <a:spcPts val="0"/>
              </a:spcAft>
              <a:buSzPts val="800"/>
              <a:buNone/>
              <a:defRPr sz="1100">
                <a:solidFill>
                  <a:srgbClr val="888888"/>
                </a:solidFill>
              </a:defRPr>
            </a:lvl7pPr>
            <a:lvl8pPr indent="-228600" lvl="7" marL="3657600" algn="l">
              <a:spcBef>
                <a:spcPts val="800"/>
              </a:spcBef>
              <a:spcAft>
                <a:spcPts val="0"/>
              </a:spcAft>
              <a:buSzPts val="800"/>
              <a:buNone/>
              <a:defRPr sz="1100">
                <a:solidFill>
                  <a:srgbClr val="888888"/>
                </a:solidFill>
              </a:defRPr>
            </a:lvl8pPr>
            <a:lvl9pPr indent="-228600" lvl="8" marL="4114800" algn="l">
              <a:spcBef>
                <a:spcPts val="800"/>
              </a:spcBef>
              <a:spcAft>
                <a:spcPts val="0"/>
              </a:spcAft>
              <a:buSzPts val="800"/>
              <a:buNone/>
              <a:defRPr sz="1100">
                <a:solidFill>
                  <a:srgbClr val="888888"/>
                </a:solidFill>
              </a:defRPr>
            </a:lvl9pPr>
          </a:lstStyle>
          <a:p/>
        </p:txBody>
      </p:sp>
      <p:sp>
        <p:nvSpPr>
          <p:cNvPr id="169" name="Google Shape;169;p27"/>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0" name="Google Shape;170;p27"/>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1" name="Google Shape;171;p27"/>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2" name="Shape 172"/>
        <p:cNvGrpSpPr/>
        <p:nvPr/>
      </p:nvGrpSpPr>
      <p:grpSpPr>
        <a:xfrm>
          <a:off x="0" y="0"/>
          <a:ext cx="0" cy="0"/>
          <a:chOff x="0" y="0"/>
          <a:chExt cx="0" cy="0"/>
        </a:xfrm>
      </p:grpSpPr>
      <p:sp>
        <p:nvSpPr>
          <p:cNvPr id="173" name="Google Shape;173;p28"/>
          <p:cNvSpPr txBox="1"/>
          <p:nvPr>
            <p:ph type="title"/>
          </p:nvPr>
        </p:nvSpPr>
        <p:spPr>
          <a:xfrm>
            <a:off x="508000" y="457200"/>
            <a:ext cx="6447501" cy="9906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chemeClr val="accen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4" name="Google Shape;174;p28"/>
          <p:cNvSpPr txBox="1"/>
          <p:nvPr>
            <p:ph idx="1" type="body"/>
          </p:nvPr>
        </p:nvSpPr>
        <p:spPr>
          <a:xfrm rot="5400000">
            <a:off x="2276461" y="-148019"/>
            <a:ext cx="2910580" cy="6447501"/>
          </a:xfrm>
          <a:prstGeom prst="rect">
            <a:avLst/>
          </a:prstGeom>
          <a:noFill/>
          <a:ln>
            <a:noFill/>
          </a:ln>
        </p:spPr>
        <p:txBody>
          <a:bodyPr anchorCtr="0" anchor="t" bIns="34275" lIns="68575" spcFirstLastPara="1" rIns="68575" wrap="square" tIns="34275">
            <a:normAutofit/>
          </a:bodyPr>
          <a:lstStyle>
            <a:lvl1pPr indent="-298450" lvl="0" marL="457200" algn="l">
              <a:spcBef>
                <a:spcPts val="800"/>
              </a:spcBef>
              <a:spcAft>
                <a:spcPts val="0"/>
              </a:spcAft>
              <a:buSzPts val="1100"/>
              <a:buChar char="►"/>
              <a:defRPr/>
            </a:lvl1pPr>
            <a:lvl2pPr indent="-298450" lvl="1" marL="914400" algn="l">
              <a:spcBef>
                <a:spcPts val="800"/>
              </a:spcBef>
              <a:spcAft>
                <a:spcPts val="0"/>
              </a:spcAft>
              <a:buSzPts val="1100"/>
              <a:buChar char="►"/>
              <a:defRPr/>
            </a:lvl2pPr>
            <a:lvl3pPr indent="-298450" lvl="2" marL="1371600" algn="l">
              <a:spcBef>
                <a:spcPts val="800"/>
              </a:spcBef>
              <a:spcAft>
                <a:spcPts val="0"/>
              </a:spcAft>
              <a:buSzPts val="1100"/>
              <a:buChar char="►"/>
              <a:defRPr/>
            </a:lvl3pPr>
            <a:lvl4pPr indent="-298450" lvl="3" marL="1828800" algn="l">
              <a:spcBef>
                <a:spcPts val="800"/>
              </a:spcBef>
              <a:spcAft>
                <a:spcPts val="0"/>
              </a:spcAft>
              <a:buSzPts val="1100"/>
              <a:buChar char="►"/>
              <a:defRPr/>
            </a:lvl4pPr>
            <a:lvl5pPr indent="-298450" lvl="4" marL="2286000" algn="l">
              <a:spcBef>
                <a:spcPts val="800"/>
              </a:spcBef>
              <a:spcAft>
                <a:spcPts val="0"/>
              </a:spcAft>
              <a:buSzPts val="1100"/>
              <a:buChar char="►"/>
              <a:defRPr/>
            </a:lvl5pPr>
            <a:lvl6pPr indent="-298450" lvl="5" marL="2743200" algn="l">
              <a:spcBef>
                <a:spcPts val="800"/>
              </a:spcBef>
              <a:spcAft>
                <a:spcPts val="0"/>
              </a:spcAft>
              <a:buSzPts val="1100"/>
              <a:buChar char="►"/>
              <a:defRPr/>
            </a:lvl6pPr>
            <a:lvl7pPr indent="-298450" lvl="6" marL="3200400" algn="l">
              <a:spcBef>
                <a:spcPts val="800"/>
              </a:spcBef>
              <a:spcAft>
                <a:spcPts val="0"/>
              </a:spcAft>
              <a:buSzPts val="1100"/>
              <a:buChar char="►"/>
              <a:defRPr/>
            </a:lvl7pPr>
            <a:lvl8pPr indent="-298450" lvl="7" marL="3657600" algn="l">
              <a:spcBef>
                <a:spcPts val="800"/>
              </a:spcBef>
              <a:spcAft>
                <a:spcPts val="0"/>
              </a:spcAft>
              <a:buSzPts val="1100"/>
              <a:buChar char="►"/>
              <a:defRPr/>
            </a:lvl8pPr>
            <a:lvl9pPr indent="-298450" lvl="8" marL="4114800" algn="l">
              <a:spcBef>
                <a:spcPts val="800"/>
              </a:spcBef>
              <a:spcAft>
                <a:spcPts val="0"/>
              </a:spcAft>
              <a:buSzPts val="1100"/>
              <a:buChar char="►"/>
              <a:defRPr/>
            </a:lvl9pPr>
          </a:lstStyle>
          <a:p/>
        </p:txBody>
      </p:sp>
      <p:sp>
        <p:nvSpPr>
          <p:cNvPr id="175" name="Google Shape;175;p28"/>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6" name="Google Shape;176;p28"/>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7" name="Google Shape;177;p28"/>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8" name="Shape 178"/>
        <p:cNvGrpSpPr/>
        <p:nvPr/>
      </p:nvGrpSpPr>
      <p:grpSpPr>
        <a:xfrm>
          <a:off x="0" y="0"/>
          <a:ext cx="0" cy="0"/>
          <a:chOff x="0" y="0"/>
          <a:chExt cx="0" cy="0"/>
        </a:xfrm>
      </p:grpSpPr>
      <p:sp>
        <p:nvSpPr>
          <p:cNvPr id="179" name="Google Shape;179;p29"/>
          <p:cNvSpPr txBox="1"/>
          <p:nvPr>
            <p:ph type="title"/>
          </p:nvPr>
        </p:nvSpPr>
        <p:spPr>
          <a:xfrm rot="5400000">
            <a:off x="4495739" y="1937215"/>
            <a:ext cx="3938588" cy="978557"/>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accen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0" name="Google Shape;180;p29"/>
          <p:cNvSpPr txBox="1"/>
          <p:nvPr>
            <p:ph idx="1" type="body"/>
          </p:nvPr>
        </p:nvSpPr>
        <p:spPr>
          <a:xfrm rot="5400000">
            <a:off x="1186264" y="-221062"/>
            <a:ext cx="3938588" cy="5295113"/>
          </a:xfrm>
          <a:prstGeom prst="rect">
            <a:avLst/>
          </a:prstGeom>
          <a:noFill/>
          <a:ln>
            <a:noFill/>
          </a:ln>
        </p:spPr>
        <p:txBody>
          <a:bodyPr anchorCtr="0" anchor="t" bIns="34275" lIns="68575" spcFirstLastPara="1" rIns="68575" wrap="square" tIns="34275">
            <a:normAutofit/>
          </a:bodyPr>
          <a:lstStyle>
            <a:lvl1pPr indent="-298450" lvl="0" marL="457200" algn="l">
              <a:spcBef>
                <a:spcPts val="800"/>
              </a:spcBef>
              <a:spcAft>
                <a:spcPts val="0"/>
              </a:spcAft>
              <a:buSzPts val="1100"/>
              <a:buChar char="►"/>
              <a:defRPr/>
            </a:lvl1pPr>
            <a:lvl2pPr indent="-298450" lvl="1" marL="914400" algn="l">
              <a:spcBef>
                <a:spcPts val="800"/>
              </a:spcBef>
              <a:spcAft>
                <a:spcPts val="0"/>
              </a:spcAft>
              <a:buSzPts val="1100"/>
              <a:buChar char="►"/>
              <a:defRPr/>
            </a:lvl2pPr>
            <a:lvl3pPr indent="-298450" lvl="2" marL="1371600" algn="l">
              <a:spcBef>
                <a:spcPts val="800"/>
              </a:spcBef>
              <a:spcAft>
                <a:spcPts val="0"/>
              </a:spcAft>
              <a:buSzPts val="1100"/>
              <a:buChar char="►"/>
              <a:defRPr/>
            </a:lvl3pPr>
            <a:lvl4pPr indent="-298450" lvl="3" marL="1828800" algn="l">
              <a:spcBef>
                <a:spcPts val="800"/>
              </a:spcBef>
              <a:spcAft>
                <a:spcPts val="0"/>
              </a:spcAft>
              <a:buSzPts val="1100"/>
              <a:buChar char="►"/>
              <a:defRPr/>
            </a:lvl4pPr>
            <a:lvl5pPr indent="-298450" lvl="4" marL="2286000" algn="l">
              <a:spcBef>
                <a:spcPts val="800"/>
              </a:spcBef>
              <a:spcAft>
                <a:spcPts val="0"/>
              </a:spcAft>
              <a:buSzPts val="1100"/>
              <a:buChar char="►"/>
              <a:defRPr/>
            </a:lvl5pPr>
            <a:lvl6pPr indent="-298450" lvl="5" marL="2743200" algn="l">
              <a:spcBef>
                <a:spcPts val="800"/>
              </a:spcBef>
              <a:spcAft>
                <a:spcPts val="0"/>
              </a:spcAft>
              <a:buSzPts val="1100"/>
              <a:buChar char="►"/>
              <a:defRPr/>
            </a:lvl6pPr>
            <a:lvl7pPr indent="-298450" lvl="6" marL="3200400" algn="l">
              <a:spcBef>
                <a:spcPts val="800"/>
              </a:spcBef>
              <a:spcAft>
                <a:spcPts val="0"/>
              </a:spcAft>
              <a:buSzPts val="1100"/>
              <a:buChar char="►"/>
              <a:defRPr/>
            </a:lvl7pPr>
            <a:lvl8pPr indent="-298450" lvl="7" marL="3657600" algn="l">
              <a:spcBef>
                <a:spcPts val="800"/>
              </a:spcBef>
              <a:spcAft>
                <a:spcPts val="0"/>
              </a:spcAft>
              <a:buSzPts val="1100"/>
              <a:buChar char="►"/>
              <a:defRPr/>
            </a:lvl8pPr>
            <a:lvl9pPr indent="-298450" lvl="8" marL="4114800" algn="l">
              <a:spcBef>
                <a:spcPts val="800"/>
              </a:spcBef>
              <a:spcAft>
                <a:spcPts val="0"/>
              </a:spcAft>
              <a:buSzPts val="1100"/>
              <a:buChar char="►"/>
              <a:defRPr/>
            </a:lvl9pPr>
          </a:lstStyle>
          <a:p/>
        </p:txBody>
      </p:sp>
      <p:sp>
        <p:nvSpPr>
          <p:cNvPr id="181" name="Google Shape;181;p29"/>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2" name="Google Shape;182;p29"/>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3" name="Google Shape;183;p29"/>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theme" Target="../theme/theme3.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grpSp>
        <p:nvGrpSpPr>
          <p:cNvPr id="51" name="Google Shape;51;p13"/>
          <p:cNvGrpSpPr/>
          <p:nvPr/>
        </p:nvGrpSpPr>
        <p:grpSpPr>
          <a:xfrm>
            <a:off x="0" y="-6350"/>
            <a:ext cx="9144000" cy="5149850"/>
            <a:chOff x="0" y="-8467"/>
            <a:chExt cx="12192000" cy="6866467"/>
          </a:xfrm>
        </p:grpSpPr>
        <p:cxnSp>
          <p:nvCxnSpPr>
            <p:cNvPr id="52" name="Google Shape;52;p13"/>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53" name="Google Shape;53;p13"/>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54" name="Google Shape;54;p13"/>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30196"/>
              </a:schemeClr>
            </a:solidFill>
            <a:ln>
              <a:noFill/>
            </a:ln>
          </p:spPr>
        </p:sp>
        <p:sp>
          <p:nvSpPr>
            <p:cNvPr id="55" name="Google Shape;55;p13"/>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56" name="Google Shape;56;p13"/>
            <p:cNvSpPr/>
            <p:nvPr/>
          </p:nvSpPr>
          <p:spPr>
            <a:xfrm>
              <a:off x="8932333" y="3048000"/>
              <a:ext cx="3259667" cy="3810000"/>
            </a:xfrm>
            <a:prstGeom prst="triangle">
              <a:avLst>
                <a:gd fmla="val 100000" name="adj"/>
              </a:avLst>
            </a:prstGeom>
            <a:solidFill>
              <a:schemeClr val="accent2">
                <a:alpha val="72156"/>
              </a:scheme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 name="Google Shape;57;p13"/>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70196"/>
              </a:srgbClr>
            </a:solidFill>
            <a:ln>
              <a:noFill/>
            </a:ln>
          </p:spPr>
        </p:sp>
        <p:sp>
          <p:nvSpPr>
            <p:cNvPr id="58" name="Google Shape;58;p13"/>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70196"/>
              </a:srgbClr>
            </a:solidFill>
            <a:ln>
              <a:noFill/>
            </a:ln>
          </p:spPr>
        </p:sp>
        <p:sp>
          <p:nvSpPr>
            <p:cNvPr id="59" name="Google Shape;59;p13"/>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5098"/>
              </a:schemeClr>
            </a:solidFill>
            <a:ln>
              <a:noFill/>
            </a:ln>
          </p:spPr>
        </p:sp>
        <p:sp>
          <p:nvSpPr>
            <p:cNvPr id="60" name="Google Shape;60;p13"/>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 name="Google Shape;61;p13"/>
            <p:cNvSpPr/>
            <p:nvPr/>
          </p:nvSpPr>
          <p:spPr>
            <a:xfrm>
              <a:off x="0" y="4013200"/>
              <a:ext cx="448733" cy="2844800"/>
            </a:xfrm>
            <a:prstGeom prst="triangle">
              <a:avLst>
                <a:gd fmla="val 0" name="adj"/>
              </a:avLst>
            </a:prstGeom>
            <a:solidFill>
              <a:schemeClr val="accent1">
                <a:alpha val="85098"/>
              </a:schemeClr>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62" name="Google Shape;62;p13"/>
          <p:cNvSpPr txBox="1"/>
          <p:nvPr>
            <p:ph type="title"/>
          </p:nvPr>
        </p:nvSpPr>
        <p:spPr>
          <a:xfrm>
            <a:off x="508000" y="457200"/>
            <a:ext cx="6447501" cy="990600"/>
          </a:xfrm>
          <a:prstGeom prst="rect">
            <a:avLst/>
          </a:prstGeom>
          <a:noFill/>
          <a:ln>
            <a:noFill/>
          </a:ln>
        </p:spPr>
        <p:txBody>
          <a:bodyPr anchorCtr="0" anchor="t" bIns="34275" lIns="68575" spcFirstLastPara="1" rIns="68575" wrap="square" tIns="34275">
            <a:normAutofit/>
          </a:bodyPr>
          <a:lstStyle>
            <a:lvl1pPr lvl="0" marR="0" rtl="0" algn="l">
              <a:spcBef>
                <a:spcPts val="0"/>
              </a:spcBef>
              <a:spcAft>
                <a:spcPts val="0"/>
              </a:spcAft>
              <a:buClr>
                <a:schemeClr val="accent1"/>
              </a:buClr>
              <a:buSzPts val="2700"/>
              <a:buFont typeface="Trebuchet MS"/>
              <a:buNone/>
              <a:defRPr b="0" i="0" sz="2700" u="none" cap="none" strike="noStrike">
                <a:solidFill>
                  <a:schemeClr val="accent1"/>
                </a:solidFill>
                <a:latin typeface="Trebuchet MS"/>
                <a:ea typeface="Trebuchet MS"/>
                <a:cs typeface="Trebuchet MS"/>
                <a:sym typeface="Trebuchet MS"/>
              </a:defRPr>
            </a:lvl1pPr>
            <a:lvl2pPr lvl="1" marR="0" rtl="0" algn="l">
              <a:spcBef>
                <a:spcPts val="0"/>
              </a:spcBef>
              <a:spcAft>
                <a:spcPts val="0"/>
              </a:spcAft>
              <a:buSzPts val="1100"/>
              <a:buNone/>
              <a:defRPr b="0" i="0" sz="1400" u="none" cap="none" strike="noStrike">
                <a:solidFill>
                  <a:schemeClr val="dk2"/>
                </a:solidFill>
              </a:defRPr>
            </a:lvl2pPr>
            <a:lvl3pPr lvl="2" marR="0" rtl="0" algn="l">
              <a:spcBef>
                <a:spcPts val="0"/>
              </a:spcBef>
              <a:spcAft>
                <a:spcPts val="0"/>
              </a:spcAft>
              <a:buSzPts val="1100"/>
              <a:buNone/>
              <a:defRPr b="0" i="0" sz="1400" u="none" cap="none" strike="noStrike">
                <a:solidFill>
                  <a:schemeClr val="dk2"/>
                </a:solidFill>
              </a:defRPr>
            </a:lvl3pPr>
            <a:lvl4pPr lvl="3" marR="0" rtl="0" algn="l">
              <a:spcBef>
                <a:spcPts val="0"/>
              </a:spcBef>
              <a:spcAft>
                <a:spcPts val="0"/>
              </a:spcAft>
              <a:buSzPts val="1100"/>
              <a:buNone/>
              <a:defRPr b="0" i="0" sz="1400" u="none" cap="none" strike="noStrike">
                <a:solidFill>
                  <a:schemeClr val="dk2"/>
                </a:solidFill>
              </a:defRPr>
            </a:lvl4pPr>
            <a:lvl5pPr lvl="4" marR="0" rtl="0" algn="l">
              <a:spcBef>
                <a:spcPts val="0"/>
              </a:spcBef>
              <a:spcAft>
                <a:spcPts val="0"/>
              </a:spcAft>
              <a:buSzPts val="1100"/>
              <a:buNone/>
              <a:defRPr b="0" i="0" sz="1400" u="none" cap="none" strike="noStrike">
                <a:solidFill>
                  <a:schemeClr val="dk2"/>
                </a:solidFill>
              </a:defRPr>
            </a:lvl5pPr>
            <a:lvl6pPr lvl="5" marR="0" rtl="0" algn="l">
              <a:spcBef>
                <a:spcPts val="0"/>
              </a:spcBef>
              <a:spcAft>
                <a:spcPts val="0"/>
              </a:spcAft>
              <a:buSzPts val="1100"/>
              <a:buNone/>
              <a:defRPr b="0" i="0" sz="1400" u="none" cap="none" strike="noStrike">
                <a:solidFill>
                  <a:schemeClr val="dk2"/>
                </a:solidFill>
              </a:defRPr>
            </a:lvl6pPr>
            <a:lvl7pPr lvl="6" marR="0" rtl="0" algn="l">
              <a:spcBef>
                <a:spcPts val="0"/>
              </a:spcBef>
              <a:spcAft>
                <a:spcPts val="0"/>
              </a:spcAft>
              <a:buSzPts val="1100"/>
              <a:buNone/>
              <a:defRPr b="0" i="0" sz="1400" u="none" cap="none" strike="noStrike">
                <a:solidFill>
                  <a:schemeClr val="dk2"/>
                </a:solidFill>
              </a:defRPr>
            </a:lvl7pPr>
            <a:lvl8pPr lvl="7" marR="0" rtl="0" algn="l">
              <a:spcBef>
                <a:spcPts val="0"/>
              </a:spcBef>
              <a:spcAft>
                <a:spcPts val="0"/>
              </a:spcAft>
              <a:buSzPts val="1100"/>
              <a:buNone/>
              <a:defRPr b="0" i="0" sz="1400" u="none" cap="none" strike="noStrike">
                <a:solidFill>
                  <a:schemeClr val="dk2"/>
                </a:solidFill>
              </a:defRPr>
            </a:lvl8pPr>
            <a:lvl9pPr lvl="8" marR="0" rtl="0" algn="l">
              <a:spcBef>
                <a:spcPts val="0"/>
              </a:spcBef>
              <a:spcAft>
                <a:spcPts val="0"/>
              </a:spcAft>
              <a:buSzPts val="1100"/>
              <a:buNone/>
              <a:defRPr b="0" i="0" sz="1400" u="none" cap="none" strike="noStrike">
                <a:solidFill>
                  <a:schemeClr val="dk2"/>
                </a:solidFill>
              </a:defRPr>
            </a:lvl9pPr>
          </a:lstStyle>
          <a:p/>
        </p:txBody>
      </p:sp>
      <p:sp>
        <p:nvSpPr>
          <p:cNvPr id="63" name="Google Shape;63;p13"/>
          <p:cNvSpPr txBox="1"/>
          <p:nvPr>
            <p:ph idx="1" type="body"/>
          </p:nvPr>
        </p:nvSpPr>
        <p:spPr>
          <a:xfrm>
            <a:off x="508000" y="1620442"/>
            <a:ext cx="6447501" cy="2910580"/>
          </a:xfrm>
          <a:prstGeom prst="rect">
            <a:avLst/>
          </a:prstGeom>
          <a:noFill/>
          <a:ln>
            <a:noFill/>
          </a:ln>
        </p:spPr>
        <p:txBody>
          <a:bodyPr anchorCtr="0" anchor="t" bIns="34275" lIns="68575" spcFirstLastPara="1" rIns="68575" wrap="square" tIns="34275">
            <a:normAutofit/>
          </a:bodyPr>
          <a:lstStyle>
            <a:lvl1pPr indent="-298450" lvl="0" marL="457200" marR="0" rtl="0" algn="l">
              <a:spcBef>
                <a:spcPts val="800"/>
              </a:spcBef>
              <a:spcAft>
                <a:spcPts val="0"/>
              </a:spcAft>
              <a:buClr>
                <a:schemeClr val="accent1"/>
              </a:buClr>
              <a:buSzPts val="1100"/>
              <a:buFont typeface="Noto Sans Symbols"/>
              <a:buChar char="►"/>
              <a:defRPr b="0" i="0" sz="1400" u="none" cap="none" strike="noStrike">
                <a:solidFill>
                  <a:srgbClr val="3F3F3F"/>
                </a:solidFill>
                <a:latin typeface="Trebuchet MS"/>
                <a:ea typeface="Trebuchet MS"/>
                <a:cs typeface="Trebuchet MS"/>
                <a:sym typeface="Trebuchet MS"/>
              </a:defRPr>
            </a:lvl1pPr>
            <a:lvl2pPr indent="-292100" lvl="1" marL="914400" marR="0" rtl="0" algn="l">
              <a:spcBef>
                <a:spcPts val="800"/>
              </a:spcBef>
              <a:spcAft>
                <a:spcPts val="0"/>
              </a:spcAft>
              <a:buClr>
                <a:schemeClr val="accent1"/>
              </a:buClr>
              <a:buSzPts val="1000"/>
              <a:buFont typeface="Noto Sans Symbols"/>
              <a:buChar char="►"/>
              <a:defRPr b="0" i="0" sz="1200" u="none" cap="none" strike="noStrike">
                <a:solidFill>
                  <a:srgbClr val="3F3F3F"/>
                </a:solidFill>
                <a:latin typeface="Trebuchet MS"/>
                <a:ea typeface="Trebuchet MS"/>
                <a:cs typeface="Trebuchet MS"/>
                <a:sym typeface="Trebuchet MS"/>
              </a:defRPr>
            </a:lvl2pPr>
            <a:lvl3pPr indent="-279400" lvl="2" marL="1371600" marR="0" rtl="0" algn="l">
              <a:spcBef>
                <a:spcPts val="800"/>
              </a:spcBef>
              <a:spcAft>
                <a:spcPts val="0"/>
              </a:spcAft>
              <a:buClr>
                <a:schemeClr val="accent1"/>
              </a:buClr>
              <a:buSzPts val="800"/>
              <a:buFont typeface="Noto Sans Symbols"/>
              <a:buChar char="►"/>
              <a:defRPr b="0" i="0" sz="1100" u="none" cap="none" strike="noStrike">
                <a:solidFill>
                  <a:srgbClr val="3F3F3F"/>
                </a:solidFill>
                <a:latin typeface="Trebuchet MS"/>
                <a:ea typeface="Trebuchet MS"/>
                <a:cs typeface="Trebuchet MS"/>
                <a:sym typeface="Trebuchet MS"/>
              </a:defRPr>
            </a:lvl3pPr>
            <a:lvl4pPr indent="-273050" lvl="3" marL="1828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4pPr>
            <a:lvl5pPr indent="-273050" lvl="4" marL="22860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5pPr>
            <a:lvl6pPr indent="-273050" lvl="5" marL="27432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6pPr>
            <a:lvl7pPr indent="-273050" lvl="6" marL="32004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7pPr>
            <a:lvl8pPr indent="-273050" lvl="7" marL="36576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8pPr>
            <a:lvl9pPr indent="-273050" lvl="8" marL="4114800" marR="0" rtl="0" algn="l">
              <a:spcBef>
                <a:spcPts val="800"/>
              </a:spcBef>
              <a:spcAft>
                <a:spcPts val="0"/>
              </a:spcAft>
              <a:buClr>
                <a:schemeClr val="accent1"/>
              </a:buClr>
              <a:buSzPts val="700"/>
              <a:buFont typeface="Noto Sans Symbols"/>
              <a:buChar char="►"/>
              <a:defRPr b="0" i="0" sz="900" u="none" cap="none" strike="noStrike">
                <a:solidFill>
                  <a:srgbClr val="3F3F3F"/>
                </a:solidFill>
                <a:latin typeface="Trebuchet MS"/>
                <a:ea typeface="Trebuchet MS"/>
                <a:cs typeface="Trebuchet MS"/>
                <a:sym typeface="Trebuchet MS"/>
              </a:defRPr>
            </a:lvl9pPr>
          </a:lstStyle>
          <a:p/>
        </p:txBody>
      </p:sp>
      <p:sp>
        <p:nvSpPr>
          <p:cNvPr id="64" name="Google Shape;64;p13"/>
          <p:cNvSpPr txBox="1"/>
          <p:nvPr>
            <p:ph idx="10" type="dt"/>
          </p:nvPr>
        </p:nvSpPr>
        <p:spPr>
          <a:xfrm>
            <a:off x="5403850" y="4531022"/>
            <a:ext cx="683954" cy="273844"/>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65" name="Google Shape;65;p13"/>
          <p:cNvSpPr txBox="1"/>
          <p:nvPr>
            <p:ph idx="11" type="ftr"/>
          </p:nvPr>
        </p:nvSpPr>
        <p:spPr>
          <a:xfrm>
            <a:off x="508001" y="4531022"/>
            <a:ext cx="4723209"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7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100"/>
              <a:buNone/>
              <a:defRPr b="0" i="0" sz="1400" u="none" cap="none" strike="noStrike">
                <a:solidFill>
                  <a:schemeClr val="dk1"/>
                </a:solidFill>
                <a:latin typeface="Trebuchet MS"/>
                <a:ea typeface="Trebuchet MS"/>
                <a:cs typeface="Trebuchet MS"/>
                <a:sym typeface="Trebuchet MS"/>
              </a:defRPr>
            </a:lvl9pPr>
          </a:lstStyle>
          <a:p/>
        </p:txBody>
      </p:sp>
      <p:sp>
        <p:nvSpPr>
          <p:cNvPr id="66" name="Google Shape;66;p13"/>
          <p:cNvSpPr txBox="1"/>
          <p:nvPr>
            <p:ph idx="12" type="sldNum"/>
          </p:nvPr>
        </p:nvSpPr>
        <p:spPr>
          <a:xfrm>
            <a:off x="6442997" y="4531022"/>
            <a:ext cx="512504"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700" u="none" cap="none" strike="noStrike">
                <a:solidFill>
                  <a:schemeClr val="accent1"/>
                </a:solidFill>
                <a:latin typeface="Trebuchet MS"/>
                <a:ea typeface="Trebuchet MS"/>
                <a:cs typeface="Trebuchet MS"/>
                <a:sym typeface="Trebuchet MS"/>
              </a:defRPr>
            </a:lvl1pPr>
            <a:lvl2pPr indent="0" lvl="1" marL="0" marR="0" rtl="0" algn="r">
              <a:spcBef>
                <a:spcPts val="0"/>
              </a:spcBef>
              <a:buNone/>
              <a:defRPr b="0" i="0" sz="700" u="none" cap="none" strike="noStrike">
                <a:solidFill>
                  <a:schemeClr val="accent1"/>
                </a:solidFill>
                <a:latin typeface="Trebuchet MS"/>
                <a:ea typeface="Trebuchet MS"/>
                <a:cs typeface="Trebuchet MS"/>
                <a:sym typeface="Trebuchet MS"/>
              </a:defRPr>
            </a:lvl2pPr>
            <a:lvl3pPr indent="0" lvl="2" marL="0" marR="0" rtl="0" algn="r">
              <a:spcBef>
                <a:spcPts val="0"/>
              </a:spcBef>
              <a:buNone/>
              <a:defRPr b="0" i="0" sz="700" u="none" cap="none" strike="noStrike">
                <a:solidFill>
                  <a:schemeClr val="accent1"/>
                </a:solidFill>
                <a:latin typeface="Trebuchet MS"/>
                <a:ea typeface="Trebuchet MS"/>
                <a:cs typeface="Trebuchet MS"/>
                <a:sym typeface="Trebuchet MS"/>
              </a:defRPr>
            </a:lvl3pPr>
            <a:lvl4pPr indent="0" lvl="3" marL="0" marR="0" rtl="0" algn="r">
              <a:spcBef>
                <a:spcPts val="0"/>
              </a:spcBef>
              <a:buNone/>
              <a:defRPr b="0" i="0" sz="700" u="none" cap="none" strike="noStrike">
                <a:solidFill>
                  <a:schemeClr val="accent1"/>
                </a:solidFill>
                <a:latin typeface="Trebuchet MS"/>
                <a:ea typeface="Trebuchet MS"/>
                <a:cs typeface="Trebuchet MS"/>
                <a:sym typeface="Trebuchet MS"/>
              </a:defRPr>
            </a:lvl4pPr>
            <a:lvl5pPr indent="0" lvl="4" marL="0" marR="0" rtl="0" algn="r">
              <a:spcBef>
                <a:spcPts val="0"/>
              </a:spcBef>
              <a:buNone/>
              <a:defRPr b="0" i="0" sz="700" u="none" cap="none" strike="noStrike">
                <a:solidFill>
                  <a:schemeClr val="accent1"/>
                </a:solidFill>
                <a:latin typeface="Trebuchet MS"/>
                <a:ea typeface="Trebuchet MS"/>
                <a:cs typeface="Trebuchet MS"/>
                <a:sym typeface="Trebuchet MS"/>
              </a:defRPr>
            </a:lvl5pPr>
            <a:lvl6pPr indent="0" lvl="5" marL="0" marR="0" rtl="0" algn="r">
              <a:spcBef>
                <a:spcPts val="0"/>
              </a:spcBef>
              <a:buNone/>
              <a:defRPr b="0" i="0" sz="700" u="none" cap="none" strike="noStrike">
                <a:solidFill>
                  <a:schemeClr val="accent1"/>
                </a:solidFill>
                <a:latin typeface="Trebuchet MS"/>
                <a:ea typeface="Trebuchet MS"/>
                <a:cs typeface="Trebuchet MS"/>
                <a:sym typeface="Trebuchet MS"/>
              </a:defRPr>
            </a:lvl6pPr>
            <a:lvl7pPr indent="0" lvl="6" marL="0" marR="0" rtl="0" algn="r">
              <a:spcBef>
                <a:spcPts val="0"/>
              </a:spcBef>
              <a:buNone/>
              <a:defRPr b="0" i="0" sz="700" u="none" cap="none" strike="noStrike">
                <a:solidFill>
                  <a:schemeClr val="accent1"/>
                </a:solidFill>
                <a:latin typeface="Trebuchet MS"/>
                <a:ea typeface="Trebuchet MS"/>
                <a:cs typeface="Trebuchet MS"/>
                <a:sym typeface="Trebuchet MS"/>
              </a:defRPr>
            </a:lvl7pPr>
            <a:lvl8pPr indent="0" lvl="7" marL="0" marR="0" rtl="0" algn="r">
              <a:spcBef>
                <a:spcPts val="0"/>
              </a:spcBef>
              <a:buNone/>
              <a:defRPr b="0" i="0" sz="700" u="none" cap="none" strike="noStrike">
                <a:solidFill>
                  <a:schemeClr val="accent1"/>
                </a:solidFill>
                <a:latin typeface="Trebuchet MS"/>
                <a:ea typeface="Trebuchet MS"/>
                <a:cs typeface="Trebuchet MS"/>
                <a:sym typeface="Trebuchet MS"/>
              </a:defRPr>
            </a:lvl8pPr>
            <a:lvl9pPr indent="0" lvl="8" marL="0" marR="0" rtl="0" algn="r">
              <a:spcBef>
                <a:spcPts val="0"/>
              </a:spcBef>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mailto:azink@baysidecc.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0.jpg"/><Relationship Id="rId4" Type="http://schemas.openxmlformats.org/officeDocument/2006/relationships/image" Target="../media/image19.jpg"/><Relationship Id="rId5"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6.jp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hyperlink" Target="mailto:azink@baysidecc.org" TargetMode="External"/><Relationship Id="rId4" Type="http://schemas.openxmlformats.org/officeDocument/2006/relationships/image" Target="../media/image27.jpg"/><Relationship Id="rId5" Type="http://schemas.openxmlformats.org/officeDocument/2006/relationships/image" Target="../media/image16.jpg"/><Relationship Id="rId6"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hyperlink" Target="mailto:baysideinfo@baysidecc.org"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hyperlink" Target="https://www.baysidecc.org/belc" TargetMode="Externa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23.jpg"/><Relationship Id="rId4" Type="http://schemas.openxmlformats.org/officeDocument/2006/relationships/image" Target="../media/image17.jpg"/><Relationship Id="rId5"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0"/>
          <p:cNvSpPr txBox="1"/>
          <p:nvPr>
            <p:ph type="ctrTitle"/>
          </p:nvPr>
        </p:nvSpPr>
        <p:spPr>
          <a:xfrm>
            <a:off x="565220" y="424619"/>
            <a:ext cx="6564086" cy="1846537"/>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Clr>
                <a:schemeClr val="accent1"/>
              </a:buClr>
              <a:buSzPts val="3300"/>
              <a:buFont typeface="Trebuchet MS"/>
              <a:buNone/>
            </a:pPr>
            <a:br>
              <a:rPr lang="en" sz="3300"/>
            </a:br>
            <a:br>
              <a:rPr lang="en" sz="3300"/>
            </a:br>
            <a:br>
              <a:rPr lang="en" sz="3300"/>
            </a:br>
            <a:r>
              <a:rPr lang="en" sz="3300"/>
              <a:t>Lessons Learned </a:t>
            </a:r>
            <a:br>
              <a:rPr lang="en" sz="3300"/>
            </a:br>
            <a:r>
              <a:rPr lang="en" sz="2700"/>
              <a:t>Establishing and Maintaining Community Gardens </a:t>
            </a:r>
            <a:br>
              <a:rPr lang="en" sz="1700">
                <a:solidFill>
                  <a:srgbClr val="AD4C11"/>
                </a:solidFill>
              </a:rPr>
            </a:br>
            <a:br>
              <a:rPr lang="en" sz="1800">
                <a:solidFill>
                  <a:srgbClr val="AD4C11"/>
                </a:solidFill>
              </a:rPr>
            </a:br>
            <a:endParaRPr sz="1800"/>
          </a:p>
        </p:txBody>
      </p:sp>
      <p:sp>
        <p:nvSpPr>
          <p:cNvPr id="190" name="Google Shape;190;p30"/>
          <p:cNvSpPr txBox="1"/>
          <p:nvPr>
            <p:ph idx="1" type="subTitle"/>
          </p:nvPr>
        </p:nvSpPr>
        <p:spPr>
          <a:xfrm>
            <a:off x="828304" y="2319645"/>
            <a:ext cx="6063424" cy="2192165"/>
          </a:xfrm>
          <a:prstGeom prst="rect">
            <a:avLst/>
          </a:prstGeom>
          <a:noFill/>
          <a:ln>
            <a:noFill/>
          </a:ln>
        </p:spPr>
        <p:txBody>
          <a:bodyPr anchorCtr="0" anchor="t" bIns="34275" lIns="68575" spcFirstLastPara="1" rIns="68575" wrap="square" tIns="34275">
            <a:normAutofit lnSpcReduction="20000"/>
          </a:bodyPr>
          <a:lstStyle/>
          <a:p>
            <a:pPr indent="0" lvl="0" marL="0" rtl="0" algn="ctr">
              <a:spcBef>
                <a:spcPts val="0"/>
              </a:spcBef>
              <a:spcAft>
                <a:spcPts val="0"/>
              </a:spcAft>
              <a:buSzPts val="1300"/>
              <a:buNone/>
            </a:pPr>
            <a:r>
              <a:rPr lang="en" sz="1682">
                <a:solidFill>
                  <a:srgbClr val="AD4C11"/>
                </a:solidFill>
              </a:rPr>
              <a:t>Amy Zink</a:t>
            </a:r>
            <a:endParaRPr sz="1382"/>
          </a:p>
          <a:p>
            <a:pPr indent="0" lvl="0" marL="0" rtl="0" algn="ctr">
              <a:spcBef>
                <a:spcPts val="800"/>
              </a:spcBef>
              <a:spcAft>
                <a:spcPts val="0"/>
              </a:spcAft>
              <a:buSzPts val="1100"/>
              <a:buNone/>
            </a:pPr>
            <a:r>
              <a:rPr lang="en" sz="1382">
                <a:solidFill>
                  <a:srgbClr val="AD4C11"/>
                </a:solidFill>
              </a:rPr>
              <a:t>Horticultural Therapist, Garden Educator, Urban Farmer</a:t>
            </a:r>
            <a:endParaRPr sz="1382"/>
          </a:p>
          <a:p>
            <a:pPr indent="0" lvl="0" marL="0" rtl="0" algn="ctr">
              <a:spcBef>
                <a:spcPts val="800"/>
              </a:spcBef>
              <a:spcAft>
                <a:spcPts val="0"/>
              </a:spcAft>
              <a:buSzPts val="1100"/>
              <a:buNone/>
            </a:pPr>
            <a:r>
              <a:rPr lang="en" sz="1382"/>
              <a:t>Associate Director- Bayside Environmental Learning Center (BELC)</a:t>
            </a:r>
            <a:endParaRPr sz="1382"/>
          </a:p>
          <a:p>
            <a:pPr indent="0" lvl="0" marL="0" rtl="0" algn="ctr">
              <a:spcBef>
                <a:spcPts val="800"/>
              </a:spcBef>
              <a:spcAft>
                <a:spcPts val="0"/>
              </a:spcAft>
              <a:buSzPts val="1100"/>
              <a:buNone/>
            </a:pPr>
            <a:r>
              <a:rPr lang="en" sz="1382"/>
              <a:t>Bayside Community Center </a:t>
            </a:r>
            <a:endParaRPr sz="1382"/>
          </a:p>
          <a:p>
            <a:pPr indent="0" lvl="0" marL="0" rtl="0" algn="ctr">
              <a:spcBef>
                <a:spcPts val="800"/>
              </a:spcBef>
              <a:spcAft>
                <a:spcPts val="0"/>
              </a:spcAft>
              <a:buSzPts val="1100"/>
              <a:buNone/>
            </a:pPr>
            <a:r>
              <a:rPr lang="en" sz="1382" u="sng">
                <a:solidFill>
                  <a:srgbClr val="AD4C11"/>
                </a:solidFill>
                <a:hlinkClick r:id="rId3">
                  <a:extLst>
                    <a:ext uri="{A12FA001-AC4F-418D-AE19-62706E023703}">
                      <ahyp:hlinkClr val="tx"/>
                    </a:ext>
                  </a:extLst>
                </a:hlinkClick>
              </a:rPr>
              <a:t>azink@baysidecc.org</a:t>
            </a:r>
            <a:endParaRPr sz="1382"/>
          </a:p>
          <a:p>
            <a:pPr indent="0" lvl="0" marL="0" rtl="0" algn="ctr">
              <a:spcBef>
                <a:spcPts val="800"/>
              </a:spcBef>
              <a:spcAft>
                <a:spcPts val="0"/>
              </a:spcAft>
              <a:buSzPts val="1100"/>
              <a:buNone/>
            </a:pPr>
            <a:r>
              <a:t/>
            </a:r>
            <a:endParaRPr/>
          </a:p>
          <a:p>
            <a:pPr indent="0" lvl="0" marL="0" rtl="0" algn="ctr">
              <a:spcBef>
                <a:spcPts val="800"/>
              </a:spcBef>
              <a:spcAft>
                <a:spcPts val="0"/>
              </a:spcAft>
              <a:buSzPts val="1100"/>
              <a:buNone/>
            </a:pPr>
            <a:r>
              <a:t/>
            </a:r>
            <a:endParaRPr/>
          </a:p>
          <a:p>
            <a:pPr indent="0" lvl="0" marL="0" rtl="0" algn="ctr">
              <a:spcBef>
                <a:spcPts val="800"/>
              </a:spcBef>
              <a:spcAft>
                <a:spcPts val="0"/>
              </a:spcAft>
              <a:buSzPts val="11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9"/>
          <p:cNvSpPr txBox="1"/>
          <p:nvPr>
            <p:ph type="title"/>
          </p:nvPr>
        </p:nvSpPr>
        <p:spPr>
          <a:xfrm>
            <a:off x="508000" y="13854"/>
            <a:ext cx="6447501" cy="873087"/>
          </a:xfrm>
          <a:prstGeom prst="rect">
            <a:avLst/>
          </a:prstGeom>
          <a:noFill/>
          <a:ln>
            <a:noFill/>
          </a:ln>
        </p:spPr>
        <p:txBody>
          <a:bodyPr anchorCtr="0" anchor="t" bIns="34275" lIns="68575" spcFirstLastPara="1" rIns="68575" wrap="square" tIns="34275">
            <a:normAutofit fontScale="90000"/>
          </a:bodyPr>
          <a:lstStyle/>
          <a:p>
            <a:pPr indent="0" lvl="0" marL="0" rtl="0" algn="ctr">
              <a:spcBef>
                <a:spcPts val="0"/>
              </a:spcBef>
              <a:spcAft>
                <a:spcPts val="0"/>
              </a:spcAft>
              <a:buClr>
                <a:schemeClr val="accent1"/>
              </a:buClr>
              <a:buSzPct val="100000"/>
              <a:buFont typeface="Trebuchet MS"/>
              <a:buNone/>
            </a:pPr>
            <a:r>
              <a:rPr lang="en" sz="3700"/>
              <a:t>History </a:t>
            </a:r>
            <a:br>
              <a:rPr lang="en"/>
            </a:br>
            <a:r>
              <a:rPr lang="en"/>
              <a:t>Linda Vista Community Garden at Bayside  </a:t>
            </a:r>
            <a:endParaRPr/>
          </a:p>
        </p:txBody>
      </p:sp>
      <p:pic>
        <p:nvPicPr>
          <p:cNvPr id="271" name="Google Shape;271;p39"/>
          <p:cNvPicPr preferRelativeResize="0"/>
          <p:nvPr>
            <p:ph idx="1" type="body"/>
          </p:nvPr>
        </p:nvPicPr>
        <p:blipFill rotWithShape="1">
          <a:blip r:embed="rId3">
            <a:alphaModFix/>
          </a:blip>
          <a:srcRect b="0" l="0" r="0" t="0"/>
          <a:stretch/>
        </p:blipFill>
        <p:spPr>
          <a:xfrm>
            <a:off x="1199123" y="1316182"/>
            <a:ext cx="4985164" cy="2497032"/>
          </a:xfrm>
          <a:prstGeom prst="rect">
            <a:avLst/>
          </a:prstGeom>
          <a:noFill/>
          <a:ln>
            <a:noFill/>
          </a:ln>
        </p:spPr>
      </p:pic>
      <p:sp>
        <p:nvSpPr>
          <p:cNvPr id="272" name="Google Shape;272;p39"/>
          <p:cNvSpPr txBox="1"/>
          <p:nvPr/>
        </p:nvSpPr>
        <p:spPr>
          <a:xfrm>
            <a:off x="1400018" y="4081434"/>
            <a:ext cx="4421519" cy="48474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400">
                <a:solidFill>
                  <a:srgbClr val="7F7F7F"/>
                </a:solidFill>
                <a:latin typeface="Trebuchet MS"/>
                <a:ea typeface="Trebuchet MS"/>
                <a:cs typeface="Trebuchet MS"/>
                <a:sym typeface="Trebuchet MS"/>
              </a:rPr>
              <a:t>Established Spring 2011</a:t>
            </a:r>
            <a:endParaRPr sz="1100"/>
          </a:p>
          <a:p>
            <a:pPr indent="0" lvl="0" marL="0" marR="0" rtl="0" algn="ctr">
              <a:spcBef>
                <a:spcPts val="0"/>
              </a:spcBef>
              <a:spcAft>
                <a:spcPts val="0"/>
              </a:spcAft>
              <a:buNone/>
            </a:pPr>
            <a:r>
              <a:rPr lang="en" sz="1400">
                <a:solidFill>
                  <a:srgbClr val="7F7F7F"/>
                </a:solidFill>
                <a:latin typeface="Trebuchet MS"/>
                <a:ea typeface="Trebuchet MS"/>
                <a:cs typeface="Trebuchet MS"/>
                <a:sym typeface="Trebuchet MS"/>
              </a:rPr>
              <a:t>Uprooted Spring 2017 </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0"/>
          <p:cNvSpPr txBox="1"/>
          <p:nvPr>
            <p:ph type="title"/>
          </p:nvPr>
        </p:nvSpPr>
        <p:spPr>
          <a:xfrm>
            <a:off x="734219" y="176789"/>
            <a:ext cx="6447501" cy="990600"/>
          </a:xfrm>
          <a:prstGeom prst="rect">
            <a:avLst/>
          </a:prstGeom>
          <a:noFill/>
          <a:ln>
            <a:noFill/>
          </a:ln>
        </p:spPr>
        <p:txBody>
          <a:bodyPr anchorCtr="0" anchor="t" bIns="34275" lIns="68575" spcFirstLastPara="1" rIns="68575" wrap="square" tIns="34275">
            <a:normAutofit/>
          </a:bodyPr>
          <a:lstStyle/>
          <a:p>
            <a:pPr indent="0" lvl="0" marL="0" rtl="0" algn="ctr">
              <a:spcBef>
                <a:spcPts val="0"/>
              </a:spcBef>
              <a:spcAft>
                <a:spcPts val="0"/>
              </a:spcAft>
              <a:buClr>
                <a:schemeClr val="accent1"/>
              </a:buClr>
              <a:buSzPts val="2700"/>
              <a:buFont typeface="Trebuchet MS"/>
              <a:buNone/>
            </a:pPr>
            <a:r>
              <a:rPr lang="en"/>
              <a:t>Garden Site Location </a:t>
            </a:r>
            <a:br>
              <a:rPr lang="en"/>
            </a:br>
            <a:r>
              <a:rPr lang="en"/>
              <a:t>Linda Vista Community Park </a:t>
            </a:r>
            <a:endParaRPr/>
          </a:p>
        </p:txBody>
      </p:sp>
      <p:sp>
        <p:nvSpPr>
          <p:cNvPr id="279" name="Google Shape;279;p40"/>
          <p:cNvSpPr txBox="1"/>
          <p:nvPr/>
        </p:nvSpPr>
        <p:spPr>
          <a:xfrm>
            <a:off x="894032" y="2505974"/>
            <a:ext cx="6447501" cy="9906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Clr>
                <a:schemeClr val="accent1"/>
              </a:buClr>
              <a:buSzPts val="3600"/>
              <a:buFont typeface="Trebuchet MS"/>
              <a:buNone/>
            </a:pPr>
            <a:r>
              <a:t/>
            </a:r>
            <a:endParaRPr b="1" sz="3600">
              <a:solidFill>
                <a:srgbClr val="FF0000"/>
              </a:solidFill>
              <a:latin typeface="Trebuchet MS"/>
              <a:ea typeface="Trebuchet MS"/>
              <a:cs typeface="Trebuchet MS"/>
              <a:sym typeface="Trebuchet MS"/>
            </a:endParaRPr>
          </a:p>
        </p:txBody>
      </p:sp>
      <p:pic>
        <p:nvPicPr>
          <p:cNvPr id="280" name="Google Shape;280;p40"/>
          <p:cNvPicPr preferRelativeResize="0"/>
          <p:nvPr>
            <p:ph idx="1" type="body"/>
          </p:nvPr>
        </p:nvPicPr>
        <p:blipFill rotWithShape="1">
          <a:blip r:embed="rId3">
            <a:alphaModFix/>
          </a:blip>
          <a:srcRect b="0" l="0" r="0" t="0"/>
          <a:stretch/>
        </p:blipFill>
        <p:spPr>
          <a:xfrm>
            <a:off x="1799271" y="1102075"/>
            <a:ext cx="4317397" cy="3607732"/>
          </a:xfrm>
          <a:prstGeom prst="rect">
            <a:avLst/>
          </a:prstGeom>
          <a:noFill/>
          <a:ln>
            <a:noFill/>
          </a:ln>
        </p:spPr>
      </p:pic>
      <p:sp>
        <p:nvSpPr>
          <p:cNvPr id="281" name="Google Shape;281;p40"/>
          <p:cNvSpPr/>
          <p:nvPr/>
        </p:nvSpPr>
        <p:spPr>
          <a:xfrm>
            <a:off x="2610239" y="3869872"/>
            <a:ext cx="685800" cy="685800"/>
          </a:xfrm>
          <a:prstGeom prst="arc">
            <a:avLst>
              <a:gd fmla="val 16200000" name="adj1"/>
              <a:gd fmla="val 0" name="adj2"/>
            </a:avLst>
          </a:prstGeom>
          <a:noFill/>
          <a:ln cap="rnd" cmpd="sng" w="12700">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1"/>
          <p:cNvSpPr txBox="1"/>
          <p:nvPr>
            <p:ph type="title"/>
          </p:nvPr>
        </p:nvSpPr>
        <p:spPr>
          <a:xfrm>
            <a:off x="508000" y="457200"/>
            <a:ext cx="6447501" cy="990600"/>
          </a:xfrm>
          <a:prstGeom prst="rect">
            <a:avLst/>
          </a:prstGeom>
          <a:noFill/>
          <a:ln>
            <a:noFill/>
          </a:ln>
        </p:spPr>
        <p:txBody>
          <a:bodyPr anchorCtr="0" anchor="t" bIns="34275" lIns="68575" spcFirstLastPara="1" rIns="68575" wrap="square" tIns="34275">
            <a:normAutofit/>
          </a:bodyPr>
          <a:lstStyle/>
          <a:p>
            <a:pPr indent="0" lvl="0" marL="0" rtl="0" algn="ctr">
              <a:spcBef>
                <a:spcPts val="0"/>
              </a:spcBef>
              <a:spcAft>
                <a:spcPts val="0"/>
              </a:spcAft>
              <a:buClr>
                <a:schemeClr val="accent1"/>
              </a:buClr>
              <a:buSzPts val="2700"/>
              <a:buFont typeface="Trebuchet MS"/>
              <a:buNone/>
            </a:pPr>
            <a:r>
              <a:rPr lang="en"/>
              <a:t>Garden Design  </a:t>
            </a:r>
            <a:br>
              <a:rPr lang="en"/>
            </a:br>
            <a:endParaRPr/>
          </a:p>
        </p:txBody>
      </p:sp>
      <p:sp>
        <p:nvSpPr>
          <p:cNvPr id="288" name="Google Shape;288;p41"/>
          <p:cNvSpPr txBox="1"/>
          <p:nvPr>
            <p:ph idx="1" type="body"/>
          </p:nvPr>
        </p:nvSpPr>
        <p:spPr>
          <a:xfrm>
            <a:off x="620485" y="1077919"/>
            <a:ext cx="5257800" cy="3943351"/>
          </a:xfrm>
          <a:prstGeom prst="rect">
            <a:avLst/>
          </a:prstGeom>
          <a:noFill/>
          <a:ln>
            <a:noFill/>
          </a:ln>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289" name="Google Shape;289;p41"/>
          <p:cNvSpPr txBox="1"/>
          <p:nvPr/>
        </p:nvSpPr>
        <p:spPr>
          <a:xfrm>
            <a:off x="4874078" y="1077919"/>
            <a:ext cx="2193908" cy="3439403"/>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100" u="sng">
                <a:solidFill>
                  <a:schemeClr val="accent1"/>
                </a:solidFill>
                <a:latin typeface="Trebuchet MS"/>
                <a:ea typeface="Trebuchet MS"/>
                <a:cs typeface="Trebuchet MS"/>
                <a:sym typeface="Trebuchet MS"/>
              </a:rPr>
              <a:t>Garden Features</a:t>
            </a:r>
            <a:endParaRPr sz="1100"/>
          </a:p>
          <a:p>
            <a:pPr indent="0" lvl="0" marL="0" marR="0" rtl="0" algn="ctr">
              <a:spcBef>
                <a:spcPts val="0"/>
              </a:spcBef>
              <a:spcAft>
                <a:spcPts val="0"/>
              </a:spcAft>
              <a:buNone/>
            </a:pPr>
            <a:r>
              <a:t/>
            </a:r>
            <a:endParaRPr sz="1100" u="sng">
              <a:solidFill>
                <a:schemeClr val="accent1"/>
              </a:solidFill>
              <a:latin typeface="Trebuchet MS"/>
              <a:ea typeface="Trebuchet MS"/>
              <a:cs typeface="Trebuchet MS"/>
              <a:sym typeface="Trebuchet MS"/>
            </a:endParaRPr>
          </a:p>
          <a:p>
            <a:pPr indent="-222250" lvl="0" marL="215900" marR="0" rtl="0" algn="l">
              <a:spcBef>
                <a:spcPts val="0"/>
              </a:spcBef>
              <a:spcAft>
                <a:spcPts val="0"/>
              </a:spcAft>
              <a:buClr>
                <a:srgbClr val="AD4C11"/>
              </a:buClr>
              <a:buSzPts val="1100"/>
              <a:buFont typeface="Arial"/>
              <a:buChar char="•"/>
            </a:pPr>
            <a:r>
              <a:rPr lang="en" sz="1100">
                <a:solidFill>
                  <a:srgbClr val="AD4C11"/>
                </a:solidFill>
                <a:latin typeface="Trebuchet MS"/>
                <a:ea typeface="Trebuchet MS"/>
                <a:cs typeface="Trebuchet MS"/>
                <a:sym typeface="Trebuchet MS"/>
              </a:rPr>
              <a:t>21</a:t>
            </a:r>
            <a:r>
              <a:rPr lang="en" sz="1100">
                <a:solidFill>
                  <a:schemeClr val="dk1"/>
                </a:solidFill>
                <a:latin typeface="Trebuchet MS"/>
                <a:ea typeface="Trebuchet MS"/>
                <a:cs typeface="Trebuchet MS"/>
                <a:sym typeface="Trebuchet MS"/>
              </a:rPr>
              <a:t> </a:t>
            </a:r>
            <a:r>
              <a:rPr lang="en" sz="1100">
                <a:solidFill>
                  <a:srgbClr val="7F7F7F"/>
                </a:solidFill>
                <a:latin typeface="Trebuchet MS"/>
                <a:ea typeface="Trebuchet MS"/>
                <a:cs typeface="Trebuchet MS"/>
                <a:sym typeface="Trebuchet MS"/>
              </a:rPr>
              <a:t>Garden beds for Linda Vista Community Members</a:t>
            </a:r>
            <a:endParaRPr sz="1100"/>
          </a:p>
          <a:p>
            <a:pPr indent="-222250" lvl="1" marL="558800" marR="0" rtl="0" algn="l">
              <a:spcBef>
                <a:spcPts val="0"/>
              </a:spcBef>
              <a:spcAft>
                <a:spcPts val="0"/>
              </a:spcAft>
              <a:buClr>
                <a:srgbClr val="AD4C11"/>
              </a:buClr>
              <a:buSzPts val="1100"/>
              <a:buFont typeface="Noto Sans Symbols"/>
              <a:buChar char="⮚"/>
            </a:pPr>
            <a:r>
              <a:rPr b="0" i="0" lang="en" sz="1100" u="none" cap="none" strike="noStrike">
                <a:solidFill>
                  <a:srgbClr val="AD4C11"/>
                </a:solidFill>
                <a:latin typeface="Trebuchet MS"/>
                <a:ea typeface="Trebuchet MS"/>
                <a:cs typeface="Trebuchet MS"/>
                <a:sym typeface="Trebuchet MS"/>
              </a:rPr>
              <a:t>17 </a:t>
            </a:r>
            <a:r>
              <a:rPr b="0" i="0" lang="en" sz="1100" u="none" cap="none" strike="noStrike">
                <a:solidFill>
                  <a:schemeClr val="dk1"/>
                </a:solidFill>
                <a:latin typeface="Trebuchet MS"/>
                <a:ea typeface="Trebuchet MS"/>
                <a:cs typeface="Trebuchet MS"/>
                <a:sym typeface="Trebuchet MS"/>
              </a:rPr>
              <a:t> </a:t>
            </a:r>
            <a:r>
              <a:rPr b="0" i="0" lang="en" sz="1100" u="none" cap="none" strike="noStrike">
                <a:solidFill>
                  <a:srgbClr val="7F7F7F"/>
                </a:solidFill>
                <a:latin typeface="Trebuchet MS"/>
                <a:ea typeface="Trebuchet MS"/>
                <a:cs typeface="Trebuchet MS"/>
                <a:sym typeface="Trebuchet MS"/>
              </a:rPr>
              <a:t>Individual Rental</a:t>
            </a:r>
            <a:endParaRPr sz="1100"/>
          </a:p>
          <a:p>
            <a:pPr indent="-222250" lvl="1" marL="558800" marR="0" rtl="0" algn="l">
              <a:spcBef>
                <a:spcPts val="0"/>
              </a:spcBef>
              <a:spcAft>
                <a:spcPts val="0"/>
              </a:spcAft>
              <a:buClr>
                <a:srgbClr val="AD4C11"/>
              </a:buClr>
              <a:buSzPts val="1100"/>
              <a:buFont typeface="Noto Sans Symbols"/>
              <a:buChar char="⮚"/>
            </a:pPr>
            <a:r>
              <a:rPr b="0" i="0" lang="en" sz="1100" u="none" cap="none" strike="noStrike">
                <a:solidFill>
                  <a:srgbClr val="AD4C11"/>
                </a:solidFill>
                <a:latin typeface="Trebuchet MS"/>
                <a:ea typeface="Trebuchet MS"/>
                <a:cs typeface="Trebuchet MS"/>
                <a:sym typeface="Trebuchet MS"/>
              </a:rPr>
              <a:t>4 </a:t>
            </a:r>
            <a:r>
              <a:rPr b="0" i="0" lang="en" sz="1100" u="none" cap="none" strike="noStrike">
                <a:solidFill>
                  <a:srgbClr val="7F7F7F"/>
                </a:solidFill>
                <a:latin typeface="Trebuchet MS"/>
                <a:ea typeface="Trebuchet MS"/>
                <a:cs typeface="Trebuchet MS"/>
                <a:sym typeface="Trebuchet MS"/>
              </a:rPr>
              <a:t>Cooperative for Older Adults</a:t>
            </a:r>
            <a:endParaRPr sz="1100"/>
          </a:p>
          <a:p>
            <a:pPr indent="-152400" lvl="1" marL="558800" marR="0" rtl="0" algn="l">
              <a:spcBef>
                <a:spcPts val="0"/>
              </a:spcBef>
              <a:spcAft>
                <a:spcPts val="0"/>
              </a:spcAft>
              <a:buClr>
                <a:schemeClr val="dk1"/>
              </a:buClr>
              <a:buSzPts val="1100"/>
              <a:buFont typeface="Noto Sans Symbols"/>
              <a:buNone/>
            </a:pPr>
            <a:r>
              <a:t/>
            </a:r>
            <a:endParaRPr b="0" i="0" sz="1100" u="none" cap="none" strike="noStrike">
              <a:solidFill>
                <a:srgbClr val="7F7F7F"/>
              </a:solidFill>
              <a:latin typeface="Trebuchet MS"/>
              <a:ea typeface="Trebuchet MS"/>
              <a:cs typeface="Trebuchet MS"/>
              <a:sym typeface="Trebuchet MS"/>
            </a:endParaRPr>
          </a:p>
          <a:p>
            <a:pPr indent="-222250" lvl="0" marL="215900" marR="0" rtl="0" algn="l">
              <a:spcBef>
                <a:spcPts val="0"/>
              </a:spcBef>
              <a:spcAft>
                <a:spcPts val="0"/>
              </a:spcAft>
              <a:buClr>
                <a:srgbClr val="7F7F7F"/>
              </a:buClr>
              <a:buSzPts val="1100"/>
              <a:buFont typeface="Arial"/>
              <a:buChar char="•"/>
            </a:pPr>
            <a:r>
              <a:rPr lang="en" sz="1100">
                <a:solidFill>
                  <a:srgbClr val="7F7F7F"/>
                </a:solidFill>
                <a:latin typeface="Trebuchet MS"/>
                <a:ea typeface="Trebuchet MS"/>
                <a:cs typeface="Trebuchet MS"/>
                <a:sym typeface="Trebuchet MS"/>
              </a:rPr>
              <a:t>Bayside Production Garden</a:t>
            </a:r>
            <a:endParaRPr sz="1100"/>
          </a:p>
          <a:p>
            <a:pPr indent="-222250" lvl="0" marL="215900" marR="0" rtl="0" algn="l">
              <a:spcBef>
                <a:spcPts val="0"/>
              </a:spcBef>
              <a:spcAft>
                <a:spcPts val="0"/>
              </a:spcAft>
              <a:buClr>
                <a:srgbClr val="7F7F7F"/>
              </a:buClr>
              <a:buSzPts val="1100"/>
              <a:buFont typeface="Arial"/>
              <a:buChar char="•"/>
            </a:pPr>
            <a:r>
              <a:rPr lang="en" sz="1100">
                <a:solidFill>
                  <a:srgbClr val="7F7F7F"/>
                </a:solidFill>
                <a:latin typeface="Trebuchet MS"/>
                <a:ea typeface="Trebuchet MS"/>
                <a:cs typeface="Trebuchet MS"/>
                <a:sym typeface="Trebuchet MS"/>
              </a:rPr>
              <a:t>Shaded Gathering Area</a:t>
            </a:r>
            <a:endParaRPr sz="1100"/>
          </a:p>
          <a:p>
            <a:pPr indent="-222250" lvl="0" marL="215900" marR="0" rtl="0" algn="l">
              <a:spcBef>
                <a:spcPts val="0"/>
              </a:spcBef>
              <a:spcAft>
                <a:spcPts val="0"/>
              </a:spcAft>
              <a:buClr>
                <a:srgbClr val="7F7F7F"/>
              </a:buClr>
              <a:buSzPts val="1100"/>
              <a:buFont typeface="Arial"/>
              <a:buChar char="•"/>
            </a:pPr>
            <a:r>
              <a:rPr lang="en" sz="1100">
                <a:solidFill>
                  <a:srgbClr val="7F7F7F"/>
                </a:solidFill>
                <a:latin typeface="Trebuchet MS"/>
                <a:ea typeface="Trebuchet MS"/>
                <a:cs typeface="Trebuchet MS"/>
                <a:sym typeface="Trebuchet MS"/>
              </a:rPr>
              <a:t>Fruit Trees</a:t>
            </a:r>
            <a:endParaRPr sz="1100"/>
          </a:p>
          <a:p>
            <a:pPr indent="-222250" lvl="0" marL="215900" marR="0" rtl="0" algn="l">
              <a:spcBef>
                <a:spcPts val="0"/>
              </a:spcBef>
              <a:spcAft>
                <a:spcPts val="0"/>
              </a:spcAft>
              <a:buClr>
                <a:srgbClr val="7F7F7F"/>
              </a:buClr>
              <a:buSzPts val="1100"/>
              <a:buFont typeface="Arial"/>
              <a:buChar char="•"/>
            </a:pPr>
            <a:r>
              <a:rPr lang="en" sz="1100">
                <a:solidFill>
                  <a:srgbClr val="7F7F7F"/>
                </a:solidFill>
                <a:latin typeface="Trebuchet MS"/>
                <a:ea typeface="Trebuchet MS"/>
                <a:cs typeface="Trebuchet MS"/>
                <a:sym typeface="Trebuchet MS"/>
              </a:rPr>
              <a:t>Pollinator and Native garden</a:t>
            </a:r>
            <a:endParaRPr sz="1100"/>
          </a:p>
          <a:p>
            <a:pPr indent="-222250" lvl="0" marL="215900" marR="0" rtl="0" algn="l">
              <a:spcBef>
                <a:spcPts val="0"/>
              </a:spcBef>
              <a:spcAft>
                <a:spcPts val="0"/>
              </a:spcAft>
              <a:buClr>
                <a:srgbClr val="7F7F7F"/>
              </a:buClr>
              <a:buSzPts val="1100"/>
              <a:buFont typeface="Arial"/>
              <a:buChar char="•"/>
            </a:pPr>
            <a:r>
              <a:rPr lang="en" sz="1100">
                <a:solidFill>
                  <a:srgbClr val="7F7F7F"/>
                </a:solidFill>
                <a:latin typeface="Trebuchet MS"/>
                <a:ea typeface="Trebuchet MS"/>
                <a:cs typeface="Trebuchet MS"/>
                <a:sym typeface="Trebuchet MS"/>
              </a:rPr>
              <a:t>Compost</a:t>
            </a:r>
            <a:endParaRPr sz="1100"/>
          </a:p>
          <a:p>
            <a:pPr indent="-222250" lvl="0" marL="215900" marR="0" rtl="0" algn="l">
              <a:spcBef>
                <a:spcPts val="0"/>
              </a:spcBef>
              <a:spcAft>
                <a:spcPts val="0"/>
              </a:spcAft>
              <a:buClr>
                <a:srgbClr val="7F7F7F"/>
              </a:buClr>
              <a:buSzPts val="1100"/>
              <a:buFont typeface="Arial"/>
              <a:buChar char="•"/>
            </a:pPr>
            <a:r>
              <a:rPr lang="en" sz="1100">
                <a:solidFill>
                  <a:srgbClr val="7F7F7F"/>
                </a:solidFill>
                <a:latin typeface="Trebuchet MS"/>
                <a:ea typeface="Trebuchet MS"/>
                <a:cs typeface="Trebuchet MS"/>
                <a:sym typeface="Trebuchet MS"/>
              </a:rPr>
              <a:t>Greenhouse</a:t>
            </a:r>
            <a:endParaRPr sz="1100"/>
          </a:p>
          <a:p>
            <a:pPr indent="-222250" lvl="0" marL="215900" marR="0" rtl="0" algn="l">
              <a:spcBef>
                <a:spcPts val="0"/>
              </a:spcBef>
              <a:spcAft>
                <a:spcPts val="0"/>
              </a:spcAft>
              <a:buClr>
                <a:srgbClr val="7F7F7F"/>
              </a:buClr>
              <a:buSzPts val="1100"/>
              <a:buFont typeface="Arial"/>
              <a:buChar char="•"/>
            </a:pPr>
            <a:r>
              <a:rPr lang="en" sz="1100">
                <a:solidFill>
                  <a:srgbClr val="7F7F7F"/>
                </a:solidFill>
                <a:latin typeface="Trebuchet MS"/>
                <a:ea typeface="Trebuchet MS"/>
                <a:cs typeface="Trebuchet MS"/>
                <a:sym typeface="Trebuchet MS"/>
              </a:rPr>
              <a:t>Outdoor Classroom </a:t>
            </a:r>
            <a:endParaRPr sz="1100"/>
          </a:p>
          <a:p>
            <a:pPr indent="0" lvl="0" marL="0" marR="0" rtl="0" algn="l">
              <a:spcBef>
                <a:spcPts val="0"/>
              </a:spcBef>
              <a:spcAft>
                <a:spcPts val="0"/>
              </a:spcAft>
              <a:buNone/>
            </a:pPr>
            <a:r>
              <a:t/>
            </a:r>
            <a:endParaRPr sz="11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t/>
            </a:r>
            <a:endParaRPr sz="1100">
              <a:solidFill>
                <a:schemeClr val="dk1"/>
              </a:solidFill>
              <a:latin typeface="Trebuchet MS"/>
              <a:ea typeface="Trebuchet MS"/>
              <a:cs typeface="Trebuchet MS"/>
              <a:sym typeface="Trebuchet MS"/>
            </a:endParaRPr>
          </a:p>
          <a:p>
            <a:pPr indent="-127000" lvl="0" marL="215900" marR="0" rtl="0" algn="l">
              <a:spcBef>
                <a:spcPts val="0"/>
              </a:spcBef>
              <a:spcAft>
                <a:spcPts val="0"/>
              </a:spcAft>
              <a:buClr>
                <a:schemeClr val="dk1"/>
              </a:buClr>
              <a:buSzPts val="1400"/>
              <a:buFont typeface="Courier New"/>
              <a:buNone/>
            </a:pPr>
            <a:r>
              <a:t/>
            </a:r>
            <a:endParaRPr sz="14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t/>
            </a:r>
            <a:endParaRPr sz="1400">
              <a:solidFill>
                <a:schemeClr val="dk1"/>
              </a:solidFill>
              <a:latin typeface="Trebuchet MS"/>
              <a:ea typeface="Trebuchet MS"/>
              <a:cs typeface="Trebuchet MS"/>
              <a:sym typeface="Trebuchet MS"/>
            </a:endParaRPr>
          </a:p>
          <a:p>
            <a:pPr indent="-127000" lvl="0" marL="215900" marR="0" rtl="0" algn="l">
              <a:spcBef>
                <a:spcPts val="0"/>
              </a:spcBef>
              <a:spcAft>
                <a:spcPts val="0"/>
              </a:spcAft>
              <a:buClr>
                <a:schemeClr val="dk1"/>
              </a:buClr>
              <a:buSzPts val="1400"/>
              <a:buFont typeface="Arial"/>
              <a:buNone/>
            </a:pPr>
            <a:r>
              <a:t/>
            </a:r>
            <a:endParaRPr sz="1400">
              <a:solidFill>
                <a:schemeClr val="dk1"/>
              </a:solidFill>
              <a:latin typeface="Trebuchet MS"/>
              <a:ea typeface="Trebuchet MS"/>
              <a:cs typeface="Trebuchet MS"/>
              <a:sym typeface="Trebuchet MS"/>
            </a:endParaRPr>
          </a:p>
        </p:txBody>
      </p:sp>
      <p:pic>
        <p:nvPicPr>
          <p:cNvPr id="290" name="Google Shape;290;p41"/>
          <p:cNvPicPr preferRelativeResize="0"/>
          <p:nvPr/>
        </p:nvPicPr>
        <p:blipFill>
          <a:blip r:embed="rId3">
            <a:alphaModFix/>
          </a:blip>
          <a:stretch>
            <a:fillRect/>
          </a:stretch>
        </p:blipFill>
        <p:spPr>
          <a:xfrm>
            <a:off x="335550" y="1077925"/>
            <a:ext cx="5125499" cy="38441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2"/>
          <p:cNvSpPr txBox="1"/>
          <p:nvPr>
            <p:ph type="title"/>
          </p:nvPr>
        </p:nvSpPr>
        <p:spPr>
          <a:xfrm>
            <a:off x="508001" y="311188"/>
            <a:ext cx="6433127" cy="748145"/>
          </a:xfrm>
          <a:prstGeom prst="rect">
            <a:avLst/>
          </a:prstGeom>
          <a:noFill/>
          <a:ln>
            <a:noFill/>
          </a:ln>
        </p:spPr>
        <p:txBody>
          <a:bodyPr anchorCtr="0" anchor="t" bIns="34275" lIns="68575" spcFirstLastPara="1" rIns="68575" wrap="square" tIns="34275">
            <a:normAutofit/>
          </a:bodyPr>
          <a:lstStyle/>
          <a:p>
            <a:pPr indent="0" lvl="0" marL="0" rtl="0" algn="ctr">
              <a:spcBef>
                <a:spcPts val="0"/>
              </a:spcBef>
              <a:spcAft>
                <a:spcPts val="0"/>
              </a:spcAft>
              <a:buClr>
                <a:schemeClr val="accent1"/>
              </a:buClr>
              <a:buSzPts val="2700"/>
              <a:buFont typeface="Trebuchet MS"/>
              <a:buNone/>
            </a:pPr>
            <a:r>
              <a:rPr lang="en"/>
              <a:t>Approval Process </a:t>
            </a:r>
            <a:endParaRPr/>
          </a:p>
        </p:txBody>
      </p:sp>
      <p:sp>
        <p:nvSpPr>
          <p:cNvPr id="297" name="Google Shape;297;p42"/>
          <p:cNvSpPr txBox="1"/>
          <p:nvPr>
            <p:ph idx="1" type="body"/>
          </p:nvPr>
        </p:nvSpPr>
        <p:spPr>
          <a:xfrm>
            <a:off x="508000" y="899409"/>
            <a:ext cx="6642308" cy="3766279"/>
          </a:xfrm>
          <a:prstGeom prst="rect">
            <a:avLst/>
          </a:prstGeom>
          <a:noFill/>
          <a:ln>
            <a:noFill/>
          </a:ln>
        </p:spPr>
        <p:txBody>
          <a:bodyPr anchorCtr="0" anchor="t" bIns="34275" lIns="68575" spcFirstLastPara="1" rIns="68575" wrap="square" tIns="34275">
            <a:normAutofit fontScale="70000" lnSpcReduction="20000"/>
          </a:bodyPr>
          <a:lstStyle/>
          <a:p>
            <a:pPr indent="-260984" lvl="0" marL="254000" rtl="0" algn="l">
              <a:spcBef>
                <a:spcPts val="0"/>
              </a:spcBef>
              <a:spcAft>
                <a:spcPts val="0"/>
              </a:spcAft>
              <a:buSzPct val="81250"/>
              <a:buChar char="►"/>
            </a:pPr>
            <a:r>
              <a:rPr lang="en" sz="1600">
                <a:solidFill>
                  <a:srgbClr val="AD4C11"/>
                </a:solidFill>
              </a:rPr>
              <a:t>Spring 2017 </a:t>
            </a:r>
            <a:r>
              <a:rPr lang="en" sz="1600">
                <a:solidFill>
                  <a:srgbClr val="7F7F7F"/>
                </a:solidFill>
              </a:rPr>
              <a:t>Bayside meeting and introduction to Park Designer Shamili Tarbell, Debbie Marcotte &amp; Casey Smith through USD Professor</a:t>
            </a:r>
            <a:endParaRPr/>
          </a:p>
          <a:p>
            <a:pPr indent="-260984" lvl="0" marL="254000" rtl="0" algn="l">
              <a:spcBef>
                <a:spcPts val="800"/>
              </a:spcBef>
              <a:spcAft>
                <a:spcPts val="0"/>
              </a:spcAft>
              <a:buSzPct val="81250"/>
              <a:buChar char="►"/>
            </a:pPr>
            <a:r>
              <a:rPr lang="en" sz="1600">
                <a:solidFill>
                  <a:srgbClr val="AD4C11"/>
                </a:solidFill>
              </a:rPr>
              <a:t>July 2019  </a:t>
            </a:r>
            <a:r>
              <a:rPr lang="en" sz="1600">
                <a:solidFill>
                  <a:srgbClr val="7F7F7F"/>
                </a:solidFill>
              </a:rPr>
              <a:t>Park Visit – Potential Site Location Identified</a:t>
            </a:r>
            <a:endParaRPr/>
          </a:p>
          <a:p>
            <a:pPr indent="-260984" lvl="0" marL="254000" rtl="0" algn="l">
              <a:spcBef>
                <a:spcPts val="800"/>
              </a:spcBef>
              <a:spcAft>
                <a:spcPts val="0"/>
              </a:spcAft>
              <a:buSzPct val="81250"/>
              <a:buChar char="►"/>
            </a:pPr>
            <a:r>
              <a:rPr lang="en" sz="1600">
                <a:solidFill>
                  <a:srgbClr val="AD4C11"/>
                </a:solidFill>
              </a:rPr>
              <a:t>January 2020 </a:t>
            </a:r>
            <a:r>
              <a:rPr lang="en" sz="1600">
                <a:solidFill>
                  <a:srgbClr val="7F7F7F"/>
                </a:solidFill>
              </a:rPr>
              <a:t>- Submitted Proposal for City Attorney to review identified Location for any potential liabilities. </a:t>
            </a:r>
            <a:endParaRPr/>
          </a:p>
          <a:p>
            <a:pPr indent="-260984" lvl="0" marL="254000" rtl="0" algn="l">
              <a:spcBef>
                <a:spcPts val="800"/>
              </a:spcBef>
              <a:spcAft>
                <a:spcPts val="0"/>
              </a:spcAft>
              <a:buSzPct val="81250"/>
              <a:buChar char="►"/>
            </a:pPr>
            <a:r>
              <a:rPr lang="en" sz="1600">
                <a:solidFill>
                  <a:srgbClr val="AD4C11"/>
                </a:solidFill>
              </a:rPr>
              <a:t>June 2020 </a:t>
            </a:r>
            <a:r>
              <a:rPr lang="en" sz="1600">
                <a:solidFill>
                  <a:srgbClr val="7F7F7F"/>
                </a:solidFill>
              </a:rPr>
              <a:t>- City Attorney approved proposal and signed off no liabilities with site</a:t>
            </a:r>
            <a:endParaRPr/>
          </a:p>
          <a:p>
            <a:pPr indent="-260984" lvl="0" marL="254000" rtl="0" algn="l">
              <a:spcBef>
                <a:spcPts val="800"/>
              </a:spcBef>
              <a:spcAft>
                <a:spcPts val="0"/>
              </a:spcAft>
              <a:buSzPct val="81250"/>
              <a:buChar char="►"/>
            </a:pPr>
            <a:r>
              <a:rPr lang="en" sz="1600">
                <a:solidFill>
                  <a:srgbClr val="AD4C11"/>
                </a:solidFill>
              </a:rPr>
              <a:t>October 2020 </a:t>
            </a:r>
            <a:r>
              <a:rPr lang="en" sz="1600">
                <a:solidFill>
                  <a:srgbClr val="7F7F7F"/>
                </a:solidFill>
              </a:rPr>
              <a:t>– Community Garden Application Submitted</a:t>
            </a:r>
            <a:endParaRPr/>
          </a:p>
          <a:p>
            <a:pPr indent="-260984" lvl="0" marL="254000" rtl="0" algn="l">
              <a:spcBef>
                <a:spcPts val="800"/>
              </a:spcBef>
              <a:spcAft>
                <a:spcPts val="0"/>
              </a:spcAft>
              <a:buSzPct val="81250"/>
              <a:buChar char="►"/>
            </a:pPr>
            <a:r>
              <a:rPr lang="en" sz="1600">
                <a:solidFill>
                  <a:srgbClr val="AD4C11"/>
                </a:solidFill>
              </a:rPr>
              <a:t>July 2020 </a:t>
            </a:r>
            <a:r>
              <a:rPr lang="en" sz="1600">
                <a:solidFill>
                  <a:srgbClr val="7F7F7F"/>
                </a:solidFill>
              </a:rPr>
              <a:t>- - Site Review location meeting with ADA &amp; Park Designer, measurements, site photos and map created</a:t>
            </a:r>
            <a:endParaRPr/>
          </a:p>
          <a:p>
            <a:pPr indent="-260984" lvl="0" marL="254000" rtl="0" algn="l">
              <a:spcBef>
                <a:spcPts val="800"/>
              </a:spcBef>
              <a:spcAft>
                <a:spcPts val="0"/>
              </a:spcAft>
              <a:buSzPct val="81250"/>
              <a:buChar char="►"/>
            </a:pPr>
            <a:r>
              <a:rPr lang="en" sz="1600">
                <a:solidFill>
                  <a:srgbClr val="AD4C11"/>
                </a:solidFill>
              </a:rPr>
              <a:t>January 2021 </a:t>
            </a:r>
            <a:r>
              <a:rPr lang="en" sz="1600"/>
              <a:t>-  </a:t>
            </a:r>
            <a:r>
              <a:rPr lang="en" sz="1600">
                <a:solidFill>
                  <a:srgbClr val="7F7F7F"/>
                </a:solidFill>
              </a:rPr>
              <a:t>Linda Vista Community Recreation Group Approval with Early Design Concept </a:t>
            </a:r>
            <a:endParaRPr/>
          </a:p>
          <a:p>
            <a:pPr indent="-260984" lvl="0" marL="254000" rtl="0" algn="l">
              <a:spcBef>
                <a:spcPts val="800"/>
              </a:spcBef>
              <a:spcAft>
                <a:spcPts val="0"/>
              </a:spcAft>
              <a:buSzPct val="81250"/>
              <a:buChar char="►"/>
            </a:pPr>
            <a:r>
              <a:rPr lang="en" sz="1600">
                <a:solidFill>
                  <a:srgbClr val="7F7F7F"/>
                </a:solidFill>
              </a:rPr>
              <a:t>February 2021 – Presented project to Council Member Raul Campillo and staff for support, Carpenters Union Connection</a:t>
            </a:r>
            <a:endParaRPr/>
          </a:p>
          <a:p>
            <a:pPr indent="-260984" lvl="0" marL="254000" rtl="0" algn="l">
              <a:spcBef>
                <a:spcPts val="800"/>
              </a:spcBef>
              <a:spcAft>
                <a:spcPts val="0"/>
              </a:spcAft>
              <a:buSzPct val="81250"/>
              <a:buChar char="►"/>
            </a:pPr>
            <a:r>
              <a:rPr lang="en" sz="1600">
                <a:solidFill>
                  <a:srgbClr val="C00000"/>
                </a:solidFill>
              </a:rPr>
              <a:t>June 2021 </a:t>
            </a:r>
            <a:r>
              <a:rPr lang="en" sz="1600">
                <a:solidFill>
                  <a:srgbClr val="7F7F7F"/>
                </a:solidFill>
              </a:rPr>
              <a:t>– Hired Landscape Architect and Civil Engineer + Created LV Grows Steering Committee </a:t>
            </a:r>
            <a:endParaRPr/>
          </a:p>
          <a:p>
            <a:pPr indent="-260984" lvl="0" marL="254000" rtl="0" algn="l">
              <a:spcBef>
                <a:spcPts val="800"/>
              </a:spcBef>
              <a:spcAft>
                <a:spcPts val="0"/>
              </a:spcAft>
              <a:buSzPct val="81250"/>
              <a:buChar char="►"/>
            </a:pPr>
            <a:r>
              <a:rPr lang="en" sz="1600">
                <a:solidFill>
                  <a:srgbClr val="AD4C11"/>
                </a:solidFill>
              </a:rPr>
              <a:t>February 2022 </a:t>
            </a:r>
            <a:r>
              <a:rPr lang="en" sz="1600">
                <a:solidFill>
                  <a:srgbClr val="7F7F7F"/>
                </a:solidFill>
              </a:rPr>
              <a:t>– Linda Vista Community Recreation Group Approval to amend the Linda Vista Community Park General Development Plan to include the Community Garden </a:t>
            </a:r>
            <a:endParaRPr/>
          </a:p>
          <a:p>
            <a:pPr indent="-260984" lvl="0" marL="254000" rtl="0" algn="l">
              <a:spcBef>
                <a:spcPts val="800"/>
              </a:spcBef>
              <a:spcAft>
                <a:spcPts val="0"/>
              </a:spcAft>
              <a:buSzPct val="81250"/>
              <a:buChar char="►"/>
            </a:pPr>
            <a:r>
              <a:rPr lang="en" sz="1600">
                <a:solidFill>
                  <a:srgbClr val="932313"/>
                </a:solidFill>
              </a:rPr>
              <a:t>March 2022 -</a:t>
            </a:r>
            <a:r>
              <a:rPr lang="en" sz="1600">
                <a:solidFill>
                  <a:srgbClr val="7F7F7F"/>
                </a:solidFill>
              </a:rPr>
              <a:t>NORA/CEQA Determination complete </a:t>
            </a:r>
            <a:endParaRPr/>
          </a:p>
          <a:p>
            <a:pPr indent="-260984" lvl="0" marL="254000" rtl="0" algn="l">
              <a:spcBef>
                <a:spcPts val="800"/>
              </a:spcBef>
              <a:spcAft>
                <a:spcPts val="0"/>
              </a:spcAft>
              <a:buSzPct val="81250"/>
              <a:buChar char="►"/>
            </a:pPr>
            <a:r>
              <a:rPr lang="en" sz="1600">
                <a:solidFill>
                  <a:srgbClr val="C00000"/>
                </a:solidFill>
              </a:rPr>
              <a:t>April 2022 </a:t>
            </a:r>
            <a:r>
              <a:rPr lang="en" sz="1600">
                <a:solidFill>
                  <a:srgbClr val="7F7F7F"/>
                </a:solidFill>
              </a:rPr>
              <a:t>– City of San Diego Parks &amp; Recreation Board  Approval to amend the Linda Vista Community Park General Development Plan to include the Community Garden </a:t>
            </a:r>
            <a:endParaRPr/>
          </a:p>
          <a:p>
            <a:pPr indent="-203200" lvl="0" marL="254000" rtl="0" algn="l">
              <a:spcBef>
                <a:spcPts val="800"/>
              </a:spcBef>
              <a:spcAft>
                <a:spcPts val="0"/>
              </a:spcAft>
              <a:buSzPct val="81250"/>
              <a:buNone/>
            </a:pPr>
            <a:r>
              <a:t/>
            </a:r>
            <a:endParaRPr sz="1600">
              <a:solidFill>
                <a:srgbClr val="7F7F7F"/>
              </a:solidFill>
            </a:endParaRPr>
          </a:p>
          <a:p>
            <a:pPr indent="-203200" lvl="0" marL="254000" rtl="0" algn="l">
              <a:spcBef>
                <a:spcPts val="800"/>
              </a:spcBef>
              <a:spcAft>
                <a:spcPts val="0"/>
              </a:spcAft>
              <a:buSzPct val="81250"/>
              <a:buNone/>
            </a:pPr>
            <a:r>
              <a:t/>
            </a:r>
            <a:endParaRPr sz="1600">
              <a:solidFill>
                <a:srgbClr val="7F7F7F"/>
              </a:solidFill>
            </a:endParaRPr>
          </a:p>
          <a:p>
            <a:pPr indent="0" lvl="0" marL="0" rtl="0" algn="l">
              <a:spcBef>
                <a:spcPts val="800"/>
              </a:spcBef>
              <a:spcAft>
                <a:spcPts val="0"/>
              </a:spcAft>
              <a:buSzPct val="78571"/>
              <a:buNone/>
            </a:pPr>
            <a:r>
              <a:t/>
            </a:r>
            <a:endParaRPr>
              <a:solidFill>
                <a:schemeClr val="accent2"/>
              </a:solidFill>
            </a:endParaRPr>
          </a:p>
          <a:p>
            <a:pPr indent="-203200" lvl="0" marL="254000" rtl="0" algn="l">
              <a:spcBef>
                <a:spcPts val="800"/>
              </a:spcBef>
              <a:spcAft>
                <a:spcPts val="0"/>
              </a:spcAft>
              <a:buSzPct val="78571"/>
              <a:buNone/>
            </a:pPr>
            <a:r>
              <a:t/>
            </a:r>
            <a:endParaRPr>
              <a:solidFill>
                <a:schemeClr val="accent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3"/>
          <p:cNvSpPr txBox="1"/>
          <p:nvPr>
            <p:ph type="title"/>
          </p:nvPr>
        </p:nvSpPr>
        <p:spPr>
          <a:xfrm>
            <a:off x="508001" y="311188"/>
            <a:ext cx="6433127" cy="748145"/>
          </a:xfrm>
          <a:prstGeom prst="rect">
            <a:avLst/>
          </a:prstGeom>
          <a:noFill/>
          <a:ln>
            <a:noFill/>
          </a:ln>
        </p:spPr>
        <p:txBody>
          <a:bodyPr anchorCtr="0" anchor="t" bIns="34275" lIns="68575" spcFirstLastPara="1" rIns="68575" wrap="square" tIns="34275">
            <a:normAutofit/>
          </a:bodyPr>
          <a:lstStyle/>
          <a:p>
            <a:pPr indent="0" lvl="0" marL="0" rtl="0" algn="ctr">
              <a:spcBef>
                <a:spcPts val="0"/>
              </a:spcBef>
              <a:spcAft>
                <a:spcPts val="0"/>
              </a:spcAft>
              <a:buClr>
                <a:schemeClr val="accent1"/>
              </a:buClr>
              <a:buSzPts val="2700"/>
              <a:buFont typeface="Trebuchet MS"/>
              <a:buNone/>
            </a:pPr>
            <a:r>
              <a:rPr lang="en"/>
              <a:t>Approval Process </a:t>
            </a:r>
            <a:endParaRPr/>
          </a:p>
        </p:txBody>
      </p:sp>
      <p:sp>
        <p:nvSpPr>
          <p:cNvPr id="304" name="Google Shape;304;p43"/>
          <p:cNvSpPr txBox="1"/>
          <p:nvPr>
            <p:ph idx="1" type="body"/>
          </p:nvPr>
        </p:nvSpPr>
        <p:spPr>
          <a:xfrm>
            <a:off x="508000" y="899409"/>
            <a:ext cx="6642308" cy="3766279"/>
          </a:xfrm>
          <a:prstGeom prst="rect">
            <a:avLst/>
          </a:prstGeom>
          <a:noFill/>
          <a:ln>
            <a:noFill/>
          </a:ln>
        </p:spPr>
        <p:txBody>
          <a:bodyPr anchorCtr="0" anchor="t" bIns="34275" lIns="68575" spcFirstLastPara="1" rIns="68575" wrap="square" tIns="34275">
            <a:normAutofit fontScale="62500" lnSpcReduction="20000"/>
          </a:bodyPr>
          <a:lstStyle/>
          <a:p>
            <a:pPr indent="-254793" lvl="0" marL="254000" rtl="0" algn="l">
              <a:spcBef>
                <a:spcPts val="0"/>
              </a:spcBef>
              <a:spcAft>
                <a:spcPts val="0"/>
              </a:spcAft>
              <a:buSzPct val="76470"/>
              <a:buChar char="►"/>
            </a:pPr>
            <a:r>
              <a:rPr lang="en" sz="1700">
                <a:solidFill>
                  <a:srgbClr val="AD4C11"/>
                </a:solidFill>
              </a:rPr>
              <a:t>June 2022 – </a:t>
            </a:r>
            <a:r>
              <a:rPr lang="en" sz="1700">
                <a:solidFill>
                  <a:srgbClr val="7F7F7F"/>
                </a:solidFill>
              </a:rPr>
              <a:t>Partnered with The San Diego Parks Foundation to fundraise and promote the project. </a:t>
            </a:r>
            <a:endParaRPr/>
          </a:p>
          <a:p>
            <a:pPr indent="-254793" lvl="0" marL="254000" rtl="0" algn="l">
              <a:spcBef>
                <a:spcPts val="800"/>
              </a:spcBef>
              <a:spcAft>
                <a:spcPts val="0"/>
              </a:spcAft>
              <a:buSzPct val="76470"/>
              <a:buChar char="►"/>
            </a:pPr>
            <a:r>
              <a:rPr lang="en" sz="1700">
                <a:solidFill>
                  <a:srgbClr val="932313"/>
                </a:solidFill>
              </a:rPr>
              <a:t>July 2022 – August 2022 </a:t>
            </a:r>
            <a:r>
              <a:rPr lang="en" sz="1700">
                <a:solidFill>
                  <a:srgbClr val="7F7F7F"/>
                </a:solidFill>
              </a:rPr>
              <a:t>– Finalized Design, Construction Documents and City Planning approval </a:t>
            </a:r>
            <a:endParaRPr/>
          </a:p>
          <a:p>
            <a:pPr indent="-254793" lvl="0" marL="254000" rtl="0" algn="l">
              <a:spcBef>
                <a:spcPts val="800"/>
              </a:spcBef>
              <a:spcAft>
                <a:spcPts val="0"/>
              </a:spcAft>
              <a:buSzPct val="76470"/>
              <a:buChar char="►"/>
            </a:pPr>
            <a:r>
              <a:rPr lang="en" sz="1700">
                <a:solidFill>
                  <a:srgbClr val="AD4C11"/>
                </a:solidFill>
              </a:rPr>
              <a:t>September 2022 – </a:t>
            </a:r>
            <a:r>
              <a:rPr lang="en" sz="1700">
                <a:solidFill>
                  <a:srgbClr val="7F7F7F"/>
                </a:solidFill>
              </a:rPr>
              <a:t>Began search for General Contractor to take on the project and start bid requests from Landscape contractors </a:t>
            </a:r>
            <a:endParaRPr/>
          </a:p>
          <a:p>
            <a:pPr indent="-254793" lvl="0" marL="254000" rtl="0" algn="l">
              <a:spcBef>
                <a:spcPts val="800"/>
              </a:spcBef>
              <a:spcAft>
                <a:spcPts val="0"/>
              </a:spcAft>
              <a:buSzPct val="76470"/>
              <a:buChar char="►"/>
            </a:pPr>
            <a:r>
              <a:rPr lang="en" sz="1700">
                <a:solidFill>
                  <a:srgbClr val="C00000"/>
                </a:solidFill>
              </a:rPr>
              <a:t>August 2022 </a:t>
            </a:r>
            <a:r>
              <a:rPr lang="en" sz="1700">
                <a:solidFill>
                  <a:srgbClr val="7F7F7F"/>
                </a:solidFill>
              </a:rPr>
              <a:t>– Started Garden gatherings in Linda Vista to recruit gardeners and volunteers + additional outreach </a:t>
            </a:r>
            <a:endParaRPr/>
          </a:p>
          <a:p>
            <a:pPr indent="-254793" lvl="0" marL="254000" rtl="0" algn="l">
              <a:spcBef>
                <a:spcPts val="800"/>
              </a:spcBef>
              <a:spcAft>
                <a:spcPts val="0"/>
              </a:spcAft>
              <a:buSzPct val="76470"/>
              <a:buChar char="►"/>
            </a:pPr>
            <a:r>
              <a:rPr lang="en" sz="1700">
                <a:solidFill>
                  <a:srgbClr val="AD4C11"/>
                </a:solidFill>
              </a:rPr>
              <a:t>December 2023 </a:t>
            </a:r>
            <a:r>
              <a:rPr lang="en" sz="1700">
                <a:solidFill>
                  <a:srgbClr val="7F7F7F"/>
                </a:solidFill>
              </a:rPr>
              <a:t>– Ground breaking Ceremony </a:t>
            </a:r>
            <a:endParaRPr/>
          </a:p>
          <a:p>
            <a:pPr indent="-254793" lvl="0" marL="254000" rtl="0" algn="l">
              <a:spcBef>
                <a:spcPts val="800"/>
              </a:spcBef>
              <a:spcAft>
                <a:spcPts val="0"/>
              </a:spcAft>
              <a:buSzPct val="76470"/>
              <a:buChar char="►"/>
            </a:pPr>
            <a:r>
              <a:rPr lang="en" sz="1700">
                <a:solidFill>
                  <a:srgbClr val="AD4C11"/>
                </a:solidFill>
              </a:rPr>
              <a:t>January – February 2024  </a:t>
            </a:r>
            <a:r>
              <a:rPr lang="en" sz="1700">
                <a:solidFill>
                  <a:srgbClr val="7F7F7F"/>
                </a:solidFill>
              </a:rPr>
              <a:t>– Secured General Contractor – choose Landscape Contractor - completed Right Of Entry permit </a:t>
            </a:r>
            <a:endParaRPr/>
          </a:p>
          <a:p>
            <a:pPr indent="-254793" lvl="0" marL="254000" rtl="0" algn="l">
              <a:spcBef>
                <a:spcPts val="800"/>
              </a:spcBef>
              <a:spcAft>
                <a:spcPts val="0"/>
              </a:spcAft>
              <a:buSzPct val="76470"/>
              <a:buChar char="►"/>
            </a:pPr>
            <a:r>
              <a:rPr lang="en" sz="1700">
                <a:solidFill>
                  <a:srgbClr val="AD4C11"/>
                </a:solidFill>
              </a:rPr>
              <a:t>March 2024 – </a:t>
            </a:r>
            <a:r>
              <a:rPr lang="en" sz="1700">
                <a:solidFill>
                  <a:srgbClr val="7F7F7F"/>
                </a:solidFill>
              </a:rPr>
              <a:t>Construction started </a:t>
            </a:r>
            <a:endParaRPr/>
          </a:p>
          <a:p>
            <a:pPr indent="-254793" lvl="0" marL="254000" rtl="0" algn="l">
              <a:spcBef>
                <a:spcPts val="800"/>
              </a:spcBef>
              <a:spcAft>
                <a:spcPts val="0"/>
              </a:spcAft>
              <a:buSzPct val="76470"/>
              <a:buChar char="►"/>
            </a:pPr>
            <a:r>
              <a:rPr lang="en" sz="1700">
                <a:solidFill>
                  <a:srgbClr val="AD4C11"/>
                </a:solidFill>
              </a:rPr>
              <a:t>May 2024 – </a:t>
            </a:r>
            <a:r>
              <a:rPr lang="en" sz="1700">
                <a:solidFill>
                  <a:srgbClr val="7F7F7F"/>
                </a:solidFill>
              </a:rPr>
              <a:t>Community Workdays each Saturday </a:t>
            </a:r>
            <a:endParaRPr/>
          </a:p>
          <a:p>
            <a:pPr indent="-254793" lvl="0" marL="254000" rtl="0" algn="l">
              <a:spcBef>
                <a:spcPts val="800"/>
              </a:spcBef>
              <a:spcAft>
                <a:spcPts val="0"/>
              </a:spcAft>
              <a:buSzPct val="76470"/>
              <a:buChar char="►"/>
            </a:pPr>
            <a:r>
              <a:rPr lang="en" sz="1700">
                <a:solidFill>
                  <a:srgbClr val="932313"/>
                </a:solidFill>
              </a:rPr>
              <a:t>June 2024 </a:t>
            </a:r>
            <a:r>
              <a:rPr lang="en" sz="1700">
                <a:solidFill>
                  <a:srgbClr val="7F7F7F"/>
                </a:solidFill>
              </a:rPr>
              <a:t>– Ribbon Cutting Ceremony </a:t>
            </a:r>
            <a:endParaRPr/>
          </a:p>
          <a:p>
            <a:pPr indent="-254793" lvl="0" marL="254000" rtl="0" algn="l">
              <a:spcBef>
                <a:spcPts val="800"/>
              </a:spcBef>
              <a:spcAft>
                <a:spcPts val="0"/>
              </a:spcAft>
              <a:buSzPct val="76470"/>
              <a:buChar char="►"/>
            </a:pPr>
            <a:r>
              <a:rPr lang="en" sz="1700">
                <a:solidFill>
                  <a:srgbClr val="932313"/>
                </a:solidFill>
              </a:rPr>
              <a:t>August 2024 </a:t>
            </a:r>
            <a:r>
              <a:rPr lang="en" sz="1700">
                <a:solidFill>
                  <a:srgbClr val="7F7F7F"/>
                </a:solidFill>
              </a:rPr>
              <a:t>– Official Special Use Permit signed – Gardeners planted first crops</a:t>
            </a:r>
            <a:endParaRPr/>
          </a:p>
          <a:p>
            <a:pPr indent="-254793" lvl="0" marL="254000" rtl="0" algn="l">
              <a:spcBef>
                <a:spcPts val="800"/>
              </a:spcBef>
              <a:spcAft>
                <a:spcPts val="0"/>
              </a:spcAft>
              <a:buSzPct val="76470"/>
              <a:buChar char="►"/>
            </a:pPr>
            <a:r>
              <a:rPr lang="en" sz="1700">
                <a:solidFill>
                  <a:srgbClr val="932313"/>
                </a:solidFill>
              </a:rPr>
              <a:t>Fall 2024- Summer 2025  - </a:t>
            </a:r>
            <a:r>
              <a:rPr lang="en" sz="1700">
                <a:solidFill>
                  <a:srgbClr val="7F7F7F"/>
                </a:solidFill>
              </a:rPr>
              <a:t>Growing Green Spaces Grant – Created and completed first Cohort – Community Garden Workshop Series.</a:t>
            </a:r>
            <a:endParaRPr/>
          </a:p>
          <a:p>
            <a:pPr indent="-254793" lvl="0" marL="254000" rtl="0" algn="l">
              <a:spcBef>
                <a:spcPts val="800"/>
              </a:spcBef>
              <a:spcAft>
                <a:spcPts val="0"/>
              </a:spcAft>
              <a:buSzPct val="76470"/>
              <a:buChar char="►"/>
            </a:pPr>
            <a:r>
              <a:rPr lang="en" sz="1700">
                <a:solidFill>
                  <a:srgbClr val="932313"/>
                </a:solidFill>
              </a:rPr>
              <a:t>Summer 2025 – Summer 2026 – </a:t>
            </a:r>
            <a:r>
              <a:rPr lang="en" sz="1700">
                <a:solidFill>
                  <a:srgbClr val="7F7F7F"/>
                </a:solidFill>
              </a:rPr>
              <a:t>Growing Green Spaces second year – Second Cohort Community Workshop Series </a:t>
            </a:r>
            <a:endParaRPr/>
          </a:p>
          <a:p>
            <a:pPr indent="-254793" lvl="0" marL="254000" rtl="0" algn="l">
              <a:spcBef>
                <a:spcPts val="800"/>
              </a:spcBef>
              <a:spcAft>
                <a:spcPts val="0"/>
              </a:spcAft>
              <a:buSzPct val="76470"/>
              <a:buChar char="►"/>
            </a:pPr>
            <a:r>
              <a:rPr lang="en" sz="1700">
                <a:solidFill>
                  <a:srgbClr val="932313"/>
                </a:solidFill>
              </a:rPr>
              <a:t>Ongoing 2026 </a:t>
            </a:r>
            <a:r>
              <a:rPr lang="en" sz="1700">
                <a:solidFill>
                  <a:srgbClr val="7F7F7F"/>
                </a:solidFill>
              </a:rPr>
              <a:t>– Working with Parks and Recreation to consult on the process and how best to improve it as related to the City’s Departmental Instruction for Community Gardens.</a:t>
            </a:r>
            <a:endParaRPr/>
          </a:p>
          <a:p>
            <a:pPr indent="-203200" lvl="0" marL="254000" rtl="0" algn="l">
              <a:spcBef>
                <a:spcPts val="800"/>
              </a:spcBef>
              <a:spcAft>
                <a:spcPts val="0"/>
              </a:spcAft>
              <a:buSzPct val="81250"/>
              <a:buNone/>
            </a:pPr>
            <a:r>
              <a:t/>
            </a:r>
            <a:endParaRPr sz="1600">
              <a:solidFill>
                <a:srgbClr val="7F7F7F"/>
              </a:solidFill>
            </a:endParaRPr>
          </a:p>
          <a:p>
            <a:pPr indent="-203200" lvl="0" marL="254000" rtl="0" algn="l">
              <a:spcBef>
                <a:spcPts val="800"/>
              </a:spcBef>
              <a:spcAft>
                <a:spcPts val="0"/>
              </a:spcAft>
              <a:buSzPct val="81250"/>
              <a:buNone/>
            </a:pPr>
            <a:r>
              <a:t/>
            </a:r>
            <a:endParaRPr sz="1600">
              <a:solidFill>
                <a:srgbClr val="7F7F7F"/>
              </a:solidFill>
            </a:endParaRPr>
          </a:p>
          <a:p>
            <a:pPr indent="0" lvl="0" marL="0" rtl="0" algn="l">
              <a:spcBef>
                <a:spcPts val="800"/>
              </a:spcBef>
              <a:spcAft>
                <a:spcPts val="0"/>
              </a:spcAft>
              <a:buSzPct val="78571"/>
              <a:buNone/>
            </a:pPr>
            <a:r>
              <a:t/>
            </a:r>
            <a:endParaRPr>
              <a:solidFill>
                <a:schemeClr val="accent2"/>
              </a:solidFill>
            </a:endParaRPr>
          </a:p>
          <a:p>
            <a:pPr indent="-215900" lvl="0" marL="254000" rtl="0" algn="l">
              <a:spcBef>
                <a:spcPts val="800"/>
              </a:spcBef>
              <a:spcAft>
                <a:spcPts val="0"/>
              </a:spcAft>
              <a:buSzPct val="78571"/>
              <a:buNone/>
            </a:pPr>
            <a:r>
              <a:t/>
            </a:r>
            <a:endParaRPr>
              <a:solidFill>
                <a:schemeClr val="accent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44"/>
          <p:cNvPicPr preferRelativeResize="0"/>
          <p:nvPr>
            <p:ph idx="1" type="body"/>
          </p:nvPr>
        </p:nvPicPr>
        <p:blipFill rotWithShape="1">
          <a:blip r:embed="rId3">
            <a:alphaModFix/>
          </a:blip>
          <a:srcRect b="0" l="0" r="0" t="0"/>
          <a:stretch/>
        </p:blipFill>
        <p:spPr>
          <a:xfrm>
            <a:off x="882745" y="647235"/>
            <a:ext cx="3215727" cy="4161530"/>
          </a:xfrm>
          <a:prstGeom prst="rect">
            <a:avLst/>
          </a:prstGeom>
          <a:noFill/>
          <a:ln>
            <a:noFill/>
          </a:ln>
        </p:spPr>
      </p:pic>
      <p:pic>
        <p:nvPicPr>
          <p:cNvPr id="311" name="Google Shape;311;p44"/>
          <p:cNvPicPr preferRelativeResize="0"/>
          <p:nvPr/>
        </p:nvPicPr>
        <p:blipFill rotWithShape="1">
          <a:blip r:embed="rId4">
            <a:alphaModFix/>
          </a:blip>
          <a:srcRect b="0" l="0" r="0" t="0"/>
          <a:stretch/>
        </p:blipFill>
        <p:spPr>
          <a:xfrm>
            <a:off x="4392386" y="3057276"/>
            <a:ext cx="2326821" cy="1763947"/>
          </a:xfrm>
          <a:prstGeom prst="rect">
            <a:avLst/>
          </a:prstGeom>
          <a:noFill/>
          <a:ln>
            <a:noFill/>
          </a:ln>
        </p:spPr>
      </p:pic>
      <p:pic>
        <p:nvPicPr>
          <p:cNvPr id="312" name="Google Shape;312;p44"/>
          <p:cNvPicPr preferRelativeResize="0"/>
          <p:nvPr/>
        </p:nvPicPr>
        <p:blipFill rotWithShape="1">
          <a:blip r:embed="rId5">
            <a:alphaModFix/>
          </a:blip>
          <a:srcRect b="0" l="0" r="0" t="0"/>
          <a:stretch/>
        </p:blipFill>
        <p:spPr>
          <a:xfrm>
            <a:off x="4380639" y="647235"/>
            <a:ext cx="3599452" cy="2410041"/>
          </a:xfrm>
          <a:prstGeom prst="rect">
            <a:avLst/>
          </a:prstGeom>
          <a:noFill/>
          <a:ln>
            <a:noFill/>
          </a:ln>
        </p:spPr>
      </p:pic>
      <p:pic>
        <p:nvPicPr>
          <p:cNvPr id="313" name="Google Shape;313;p44"/>
          <p:cNvPicPr preferRelativeResize="0"/>
          <p:nvPr/>
        </p:nvPicPr>
        <p:blipFill rotWithShape="1">
          <a:blip r:embed="rId6">
            <a:alphaModFix/>
          </a:blip>
          <a:srcRect b="0" l="0" r="0" t="0"/>
          <a:stretch/>
        </p:blipFill>
        <p:spPr>
          <a:xfrm rot="5400000">
            <a:off x="6515877" y="3303221"/>
            <a:ext cx="1720622" cy="129046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5"/>
          <p:cNvSpPr txBox="1"/>
          <p:nvPr>
            <p:ph type="title"/>
          </p:nvPr>
        </p:nvSpPr>
        <p:spPr>
          <a:xfrm>
            <a:off x="508000" y="457200"/>
            <a:ext cx="6447501" cy="990600"/>
          </a:xfrm>
          <a:prstGeom prst="rect">
            <a:avLst/>
          </a:prstGeom>
          <a:noFill/>
          <a:ln>
            <a:noFill/>
          </a:ln>
        </p:spPr>
        <p:txBody>
          <a:bodyPr anchorCtr="0" anchor="t" bIns="34275" lIns="68575" spcFirstLastPara="1" rIns="68575" wrap="square" tIns="34275">
            <a:normAutofit/>
          </a:bodyPr>
          <a:lstStyle/>
          <a:p>
            <a:pPr indent="0" lvl="0" marL="0" rtl="0" algn="ctr">
              <a:spcBef>
                <a:spcPts val="0"/>
              </a:spcBef>
              <a:spcAft>
                <a:spcPts val="0"/>
              </a:spcAft>
              <a:buClr>
                <a:schemeClr val="accent1"/>
              </a:buClr>
              <a:buSzPts val="2700"/>
              <a:buFont typeface="Trebuchet MS"/>
              <a:buNone/>
            </a:pPr>
            <a:r>
              <a:rPr lang="en"/>
              <a:t>Community Engagement  </a:t>
            </a:r>
            <a:endParaRPr/>
          </a:p>
        </p:txBody>
      </p:sp>
      <p:sp>
        <p:nvSpPr>
          <p:cNvPr id="320" name="Google Shape;320;p45"/>
          <p:cNvSpPr txBox="1"/>
          <p:nvPr>
            <p:ph idx="1" type="body"/>
          </p:nvPr>
        </p:nvSpPr>
        <p:spPr>
          <a:xfrm>
            <a:off x="508001" y="1208315"/>
            <a:ext cx="3663949" cy="3322707"/>
          </a:xfrm>
          <a:prstGeom prst="rect">
            <a:avLst/>
          </a:prstGeom>
          <a:noFill/>
          <a:ln>
            <a:noFill/>
          </a:ln>
        </p:spPr>
        <p:txBody>
          <a:bodyPr anchorCtr="0" anchor="t" bIns="34275" lIns="68575" spcFirstLastPara="1" rIns="68575" wrap="square" tIns="34275">
            <a:normAutofit fontScale="85000" lnSpcReduction="20000"/>
          </a:bodyPr>
          <a:lstStyle/>
          <a:p>
            <a:pPr indent="-249872" lvl="0" marL="254000" rtl="0" algn="l">
              <a:spcBef>
                <a:spcPts val="0"/>
              </a:spcBef>
              <a:spcAft>
                <a:spcPts val="0"/>
              </a:spcAft>
              <a:buSzPct val="78571"/>
              <a:buChar char="►"/>
            </a:pPr>
            <a:r>
              <a:rPr lang="en">
                <a:solidFill>
                  <a:srgbClr val="92D050"/>
                </a:solidFill>
              </a:rPr>
              <a:t>Asset Mapping &amp; Telling Your Story </a:t>
            </a:r>
            <a:endParaRPr/>
          </a:p>
          <a:p>
            <a:pPr indent="-219075" lvl="1" marL="558800" rtl="0" algn="l">
              <a:spcBef>
                <a:spcPts val="800"/>
              </a:spcBef>
              <a:spcAft>
                <a:spcPts val="0"/>
              </a:spcAft>
              <a:buSzPct val="83333"/>
              <a:buChar char="►"/>
            </a:pPr>
            <a:r>
              <a:rPr lang="en"/>
              <a:t>Look for partners with different skills</a:t>
            </a:r>
            <a:endParaRPr/>
          </a:p>
          <a:p>
            <a:pPr indent="-219075" lvl="1" marL="558800" rtl="0" algn="l">
              <a:spcBef>
                <a:spcPts val="800"/>
              </a:spcBef>
              <a:spcAft>
                <a:spcPts val="0"/>
              </a:spcAft>
              <a:buSzPct val="83333"/>
              <a:buChar char="►"/>
            </a:pPr>
            <a:r>
              <a:rPr lang="en"/>
              <a:t>Create a Steering Committee </a:t>
            </a:r>
            <a:endParaRPr/>
          </a:p>
          <a:p>
            <a:pPr indent="-219075" lvl="1" marL="558800" rtl="0" algn="l">
              <a:spcBef>
                <a:spcPts val="800"/>
              </a:spcBef>
              <a:spcAft>
                <a:spcPts val="0"/>
              </a:spcAft>
              <a:buSzPct val="83333"/>
              <a:buChar char="►"/>
            </a:pPr>
            <a:r>
              <a:rPr lang="en"/>
              <a:t>Information Sign Up Email Form </a:t>
            </a:r>
            <a:endParaRPr/>
          </a:p>
          <a:p>
            <a:pPr indent="-219075" lvl="1" marL="558800" rtl="0" algn="l">
              <a:spcBef>
                <a:spcPts val="800"/>
              </a:spcBef>
              <a:spcAft>
                <a:spcPts val="0"/>
              </a:spcAft>
              <a:buSzPct val="83333"/>
              <a:buChar char="►"/>
            </a:pPr>
            <a:r>
              <a:rPr lang="en"/>
              <a:t>Tell everyone your vision. </a:t>
            </a:r>
            <a:endParaRPr/>
          </a:p>
          <a:p>
            <a:pPr indent="-170180" lvl="2" marL="863600" rtl="0" algn="l">
              <a:spcBef>
                <a:spcPts val="800"/>
              </a:spcBef>
              <a:spcAft>
                <a:spcPts val="0"/>
              </a:spcAft>
              <a:buSzPct val="72727"/>
              <a:buChar char="►"/>
            </a:pPr>
            <a:r>
              <a:rPr lang="en"/>
              <a:t>Linda Vista Town Council</a:t>
            </a:r>
            <a:endParaRPr/>
          </a:p>
          <a:p>
            <a:pPr indent="-170180" lvl="2" marL="863600" rtl="0" algn="l">
              <a:spcBef>
                <a:spcPts val="800"/>
              </a:spcBef>
              <a:spcAft>
                <a:spcPts val="0"/>
              </a:spcAft>
              <a:buSzPct val="72727"/>
              <a:buChar char="►"/>
            </a:pPr>
            <a:r>
              <a:rPr lang="en"/>
              <a:t>Linda Vista Planning Group</a:t>
            </a:r>
            <a:endParaRPr/>
          </a:p>
          <a:p>
            <a:pPr indent="-170180" lvl="2" marL="863600" rtl="0" algn="l">
              <a:spcBef>
                <a:spcPts val="800"/>
              </a:spcBef>
              <a:spcAft>
                <a:spcPts val="0"/>
              </a:spcAft>
              <a:buSzPct val="72727"/>
              <a:buChar char="►"/>
            </a:pPr>
            <a:r>
              <a:rPr lang="en"/>
              <a:t>Resident Leadership Academy + Leaders in Action </a:t>
            </a:r>
            <a:endParaRPr/>
          </a:p>
          <a:p>
            <a:pPr indent="-170180" lvl="2" marL="863600" rtl="0" algn="l">
              <a:spcBef>
                <a:spcPts val="800"/>
              </a:spcBef>
              <a:spcAft>
                <a:spcPts val="0"/>
              </a:spcAft>
              <a:buSzPct val="72727"/>
              <a:buChar char="►"/>
            </a:pPr>
            <a:r>
              <a:rPr lang="en"/>
              <a:t>Linda Vista Collaborative</a:t>
            </a:r>
            <a:endParaRPr/>
          </a:p>
          <a:p>
            <a:pPr indent="-170180" lvl="2" marL="863600" rtl="0" algn="l">
              <a:spcBef>
                <a:spcPts val="800"/>
              </a:spcBef>
              <a:spcAft>
                <a:spcPts val="0"/>
              </a:spcAft>
              <a:buSzPct val="72727"/>
              <a:buChar char="►"/>
            </a:pPr>
            <a:r>
              <a:rPr lang="en"/>
              <a:t>Linda Vista Library </a:t>
            </a:r>
            <a:endParaRPr/>
          </a:p>
          <a:p>
            <a:pPr indent="-170180" lvl="2" marL="863600" rtl="0" algn="l">
              <a:spcBef>
                <a:spcPts val="800"/>
              </a:spcBef>
              <a:spcAft>
                <a:spcPts val="0"/>
              </a:spcAft>
              <a:buSzPct val="72727"/>
              <a:buChar char="►"/>
            </a:pPr>
            <a:r>
              <a:rPr lang="en"/>
              <a:t>Parks After Dark </a:t>
            </a:r>
            <a:endParaRPr/>
          </a:p>
          <a:p>
            <a:pPr indent="-170180" lvl="2" marL="863600" rtl="0" algn="l">
              <a:spcBef>
                <a:spcPts val="800"/>
              </a:spcBef>
              <a:spcAft>
                <a:spcPts val="0"/>
              </a:spcAft>
              <a:buSzPct val="72727"/>
              <a:buChar char="►"/>
            </a:pPr>
            <a:r>
              <a:rPr lang="en"/>
              <a:t>Linda Vista Multicultural Fair</a:t>
            </a:r>
            <a:endParaRPr/>
          </a:p>
          <a:p>
            <a:pPr indent="-170180" lvl="2" marL="863600" rtl="0" algn="l">
              <a:spcBef>
                <a:spcPts val="800"/>
              </a:spcBef>
              <a:spcAft>
                <a:spcPts val="0"/>
              </a:spcAft>
              <a:buSzPct val="72727"/>
              <a:buChar char="►"/>
            </a:pPr>
            <a:r>
              <a:rPr lang="en"/>
              <a:t>Garden Gatherings </a:t>
            </a:r>
            <a:endParaRPr/>
          </a:p>
          <a:p>
            <a:pPr indent="-170180" lvl="2" marL="863600" rtl="0" algn="l">
              <a:spcBef>
                <a:spcPts val="800"/>
              </a:spcBef>
              <a:spcAft>
                <a:spcPts val="0"/>
              </a:spcAft>
              <a:buSzPct val="72727"/>
              <a:buChar char="►"/>
            </a:pPr>
            <a:r>
              <a:rPr lang="en"/>
              <a:t>Council Member &amp; Mayors Representatives</a:t>
            </a:r>
            <a:endParaRPr/>
          </a:p>
          <a:p>
            <a:pPr indent="-170180" lvl="2" marL="863600" rtl="0" algn="l">
              <a:spcBef>
                <a:spcPts val="800"/>
              </a:spcBef>
              <a:spcAft>
                <a:spcPts val="0"/>
              </a:spcAft>
              <a:buSzPct val="72727"/>
              <a:buChar char="►"/>
            </a:pPr>
            <a:r>
              <a:rPr lang="en"/>
              <a:t>Board of Supervisors </a:t>
            </a:r>
            <a:endParaRPr/>
          </a:p>
          <a:p>
            <a:pPr indent="-165100" lvl="1" marL="558800" rtl="0" algn="l">
              <a:spcBef>
                <a:spcPts val="800"/>
              </a:spcBef>
              <a:spcAft>
                <a:spcPts val="0"/>
              </a:spcAft>
              <a:buSzPct val="83333"/>
              <a:buFont typeface="Trebuchet MS"/>
              <a:buNone/>
            </a:pPr>
            <a:r>
              <a:t/>
            </a:r>
            <a:endParaRPr/>
          </a:p>
        </p:txBody>
      </p:sp>
      <p:pic>
        <p:nvPicPr>
          <p:cNvPr descr="A group of people sitting at a table&#10;&#10;Description automatically generated" id="321" name="Google Shape;321;p45"/>
          <p:cNvPicPr preferRelativeResize="0"/>
          <p:nvPr/>
        </p:nvPicPr>
        <p:blipFill rotWithShape="1">
          <a:blip r:embed="rId3">
            <a:alphaModFix/>
          </a:blip>
          <a:srcRect b="0" l="0" r="0" t="0"/>
          <a:stretch/>
        </p:blipFill>
        <p:spPr>
          <a:xfrm>
            <a:off x="4572000" y="1072848"/>
            <a:ext cx="3233056" cy="2424792"/>
          </a:xfrm>
          <a:prstGeom prst="rect">
            <a:avLst/>
          </a:prstGeom>
          <a:noFill/>
          <a:ln>
            <a:noFill/>
          </a:ln>
        </p:spPr>
      </p:pic>
      <p:pic>
        <p:nvPicPr>
          <p:cNvPr descr="A person holding a sign&#10;&#10;Description automatically generated" id="322" name="Google Shape;322;p45"/>
          <p:cNvPicPr preferRelativeResize="0"/>
          <p:nvPr/>
        </p:nvPicPr>
        <p:blipFill rotWithShape="1">
          <a:blip r:embed="rId4">
            <a:alphaModFix/>
          </a:blip>
          <a:srcRect b="0" l="0" r="0" t="0"/>
          <a:stretch/>
        </p:blipFill>
        <p:spPr>
          <a:xfrm>
            <a:off x="4155557" y="3222537"/>
            <a:ext cx="2261640" cy="1696230"/>
          </a:xfrm>
          <a:prstGeom prst="rect">
            <a:avLst/>
          </a:prstGeom>
          <a:noFill/>
          <a:ln>
            <a:noFill/>
          </a:ln>
        </p:spPr>
      </p:pic>
      <p:pic>
        <p:nvPicPr>
          <p:cNvPr id="323" name="Google Shape;323;p45"/>
          <p:cNvPicPr preferRelativeResize="0"/>
          <p:nvPr/>
        </p:nvPicPr>
        <p:blipFill rotWithShape="1">
          <a:blip r:embed="rId5">
            <a:alphaModFix/>
          </a:blip>
          <a:srcRect b="0" l="0" r="0" t="0"/>
          <a:stretch/>
        </p:blipFill>
        <p:spPr>
          <a:xfrm>
            <a:off x="6417197" y="3222537"/>
            <a:ext cx="2261640" cy="169623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6"/>
          <p:cNvSpPr txBox="1"/>
          <p:nvPr>
            <p:ph type="title"/>
          </p:nvPr>
        </p:nvSpPr>
        <p:spPr>
          <a:xfrm>
            <a:off x="508000" y="457200"/>
            <a:ext cx="6447501" cy="990600"/>
          </a:xfrm>
          <a:prstGeom prst="rect">
            <a:avLst/>
          </a:prstGeom>
          <a:noFill/>
          <a:ln>
            <a:noFill/>
          </a:ln>
        </p:spPr>
        <p:txBody>
          <a:bodyPr anchorCtr="0" anchor="t" bIns="34275" lIns="68575" spcFirstLastPara="1" rIns="68575" wrap="square" tIns="34275">
            <a:normAutofit/>
          </a:bodyPr>
          <a:lstStyle/>
          <a:p>
            <a:pPr indent="0" lvl="0" marL="0" rtl="0" algn="ctr">
              <a:spcBef>
                <a:spcPts val="0"/>
              </a:spcBef>
              <a:spcAft>
                <a:spcPts val="0"/>
              </a:spcAft>
              <a:buClr>
                <a:schemeClr val="accent1"/>
              </a:buClr>
              <a:buSzPts val="2700"/>
              <a:buFont typeface="Trebuchet MS"/>
              <a:buNone/>
            </a:pPr>
            <a:r>
              <a:rPr lang="en"/>
              <a:t>Garden Organization &amp; Management </a:t>
            </a:r>
            <a:endParaRPr/>
          </a:p>
        </p:txBody>
      </p:sp>
      <p:sp>
        <p:nvSpPr>
          <p:cNvPr id="330" name="Google Shape;330;p46"/>
          <p:cNvSpPr txBox="1"/>
          <p:nvPr>
            <p:ph idx="1" type="body"/>
          </p:nvPr>
        </p:nvSpPr>
        <p:spPr>
          <a:xfrm>
            <a:off x="508000" y="1202961"/>
            <a:ext cx="6447501" cy="3271603"/>
          </a:xfrm>
          <a:prstGeom prst="rect">
            <a:avLst/>
          </a:prstGeom>
          <a:noFill/>
          <a:ln>
            <a:noFill/>
          </a:ln>
        </p:spPr>
        <p:txBody>
          <a:bodyPr anchorCtr="0" anchor="t" bIns="34275" lIns="68575" spcFirstLastPara="1" rIns="68575" wrap="square" tIns="34275">
            <a:normAutofit/>
          </a:bodyPr>
          <a:lstStyle/>
          <a:p>
            <a:pPr indent="0" lvl="1" marL="342900" rtl="0" algn="l">
              <a:spcBef>
                <a:spcPts val="0"/>
              </a:spcBef>
              <a:spcAft>
                <a:spcPts val="0"/>
              </a:spcAft>
              <a:buSzPts val="1400"/>
              <a:buNone/>
            </a:pPr>
            <a:r>
              <a:t/>
            </a:r>
            <a:endParaRPr sz="1700"/>
          </a:p>
          <a:p>
            <a:pPr indent="0" lvl="1" marL="342900" rtl="0" algn="l">
              <a:spcBef>
                <a:spcPts val="800"/>
              </a:spcBef>
              <a:spcAft>
                <a:spcPts val="0"/>
              </a:spcAft>
              <a:buSzPts val="1400"/>
              <a:buNone/>
            </a:pPr>
            <a:r>
              <a:rPr lang="en" sz="1700"/>
              <a:t> </a:t>
            </a:r>
            <a:endParaRPr/>
          </a:p>
          <a:p>
            <a:pPr indent="-190500" lvl="0" marL="254000" rtl="0" algn="l">
              <a:spcBef>
                <a:spcPts val="800"/>
              </a:spcBef>
              <a:spcAft>
                <a:spcPts val="0"/>
              </a:spcAft>
              <a:buSzPts val="1100"/>
              <a:buNone/>
            </a:pPr>
            <a:r>
              <a:t/>
            </a:r>
            <a:endParaRPr/>
          </a:p>
        </p:txBody>
      </p:sp>
      <p:sp>
        <p:nvSpPr>
          <p:cNvPr id="331" name="Google Shape;331;p46"/>
          <p:cNvSpPr txBox="1"/>
          <p:nvPr/>
        </p:nvSpPr>
        <p:spPr>
          <a:xfrm>
            <a:off x="1087709" y="1309301"/>
            <a:ext cx="5272269" cy="3185488"/>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rgbClr val="757575"/>
              </a:buClr>
              <a:buSzPts val="1400"/>
              <a:buFont typeface="Noto Sans Symbols"/>
              <a:buChar char="❖"/>
            </a:pPr>
            <a:r>
              <a:rPr lang="en" sz="1400">
                <a:solidFill>
                  <a:srgbClr val="757575"/>
                </a:solidFill>
                <a:latin typeface="Trebuchet MS"/>
                <a:ea typeface="Trebuchet MS"/>
                <a:cs typeface="Trebuchet MS"/>
                <a:sym typeface="Trebuchet MS"/>
              </a:rPr>
              <a:t>Steering or Advisory Committee</a:t>
            </a:r>
            <a:endParaRPr sz="1100"/>
          </a:p>
          <a:p>
            <a:pPr indent="-215900" lvl="1" marL="558800" marR="0" rtl="0" algn="l">
              <a:spcBef>
                <a:spcPts val="0"/>
              </a:spcBef>
              <a:spcAft>
                <a:spcPts val="0"/>
              </a:spcAft>
              <a:buClr>
                <a:srgbClr val="757575"/>
              </a:buClr>
              <a:buSzPts val="1400"/>
              <a:buFont typeface="Noto Sans Symbols"/>
              <a:buChar char="❖"/>
            </a:pPr>
            <a:r>
              <a:rPr b="0" i="0" lang="en" sz="1400" u="none" cap="none" strike="noStrike">
                <a:solidFill>
                  <a:srgbClr val="757575"/>
                </a:solidFill>
                <a:latin typeface="Trebuchet MS"/>
                <a:ea typeface="Trebuchet MS"/>
                <a:cs typeface="Trebuchet MS"/>
                <a:sym typeface="Trebuchet MS"/>
              </a:rPr>
              <a:t>Defined roles </a:t>
            </a:r>
            <a:endParaRPr sz="1100"/>
          </a:p>
          <a:p>
            <a:pPr indent="-215900" lvl="1" marL="558800" marR="0" rtl="0" algn="l">
              <a:spcBef>
                <a:spcPts val="0"/>
              </a:spcBef>
              <a:spcAft>
                <a:spcPts val="0"/>
              </a:spcAft>
              <a:buClr>
                <a:srgbClr val="757575"/>
              </a:buClr>
              <a:buSzPts val="1400"/>
              <a:buFont typeface="Noto Sans Symbols"/>
              <a:buChar char="❖"/>
            </a:pPr>
            <a:r>
              <a:rPr b="0" i="0" lang="en" sz="1400" u="none" cap="none" strike="noStrike">
                <a:solidFill>
                  <a:srgbClr val="757575"/>
                </a:solidFill>
                <a:latin typeface="Trebuchet MS"/>
                <a:ea typeface="Trebuchet MS"/>
                <a:cs typeface="Trebuchet MS"/>
                <a:sym typeface="Trebuchet MS"/>
              </a:rPr>
              <a:t>Help create garden operation policy’s, gardener agreement, lottery process, waiting list, manage permits</a:t>
            </a:r>
            <a:endParaRPr sz="1100"/>
          </a:p>
          <a:p>
            <a:pPr indent="-215900" lvl="0" marL="215900" marR="0" rtl="0" algn="l">
              <a:spcBef>
                <a:spcPts val="0"/>
              </a:spcBef>
              <a:spcAft>
                <a:spcPts val="0"/>
              </a:spcAft>
              <a:buClr>
                <a:srgbClr val="757575"/>
              </a:buClr>
              <a:buSzPts val="1400"/>
              <a:buFont typeface="Noto Sans Symbols"/>
              <a:buChar char="❖"/>
            </a:pPr>
            <a:r>
              <a:rPr lang="en" sz="1400">
                <a:solidFill>
                  <a:srgbClr val="757575"/>
                </a:solidFill>
                <a:latin typeface="Trebuchet MS"/>
                <a:ea typeface="Trebuchet MS"/>
                <a:cs typeface="Trebuchet MS"/>
                <a:sym typeface="Trebuchet MS"/>
              </a:rPr>
              <a:t>Clear and Concise Garden Agreement</a:t>
            </a:r>
            <a:endParaRPr sz="1100"/>
          </a:p>
          <a:p>
            <a:pPr indent="-215900" lvl="0" marL="215900" marR="0" rtl="0" algn="l">
              <a:spcBef>
                <a:spcPts val="0"/>
              </a:spcBef>
              <a:spcAft>
                <a:spcPts val="0"/>
              </a:spcAft>
              <a:buClr>
                <a:srgbClr val="757575"/>
              </a:buClr>
              <a:buSzPts val="1400"/>
              <a:buFont typeface="Noto Sans Symbols"/>
              <a:buChar char="❖"/>
            </a:pPr>
            <a:r>
              <a:rPr lang="en" sz="1400">
                <a:solidFill>
                  <a:srgbClr val="757575"/>
                </a:solidFill>
                <a:latin typeface="Trebuchet MS"/>
                <a:ea typeface="Trebuchet MS"/>
                <a:cs typeface="Trebuchet MS"/>
                <a:sym typeface="Trebuchet MS"/>
              </a:rPr>
              <a:t>Liability and Photo release forms </a:t>
            </a:r>
            <a:endParaRPr sz="1100"/>
          </a:p>
          <a:p>
            <a:pPr indent="-215900" lvl="0" marL="215900" marR="0" rtl="0" algn="l">
              <a:spcBef>
                <a:spcPts val="0"/>
              </a:spcBef>
              <a:spcAft>
                <a:spcPts val="0"/>
              </a:spcAft>
              <a:buClr>
                <a:srgbClr val="757575"/>
              </a:buClr>
              <a:buSzPts val="1400"/>
              <a:buFont typeface="Noto Sans Symbols"/>
              <a:buChar char="❖"/>
            </a:pPr>
            <a:r>
              <a:rPr lang="en" sz="1400">
                <a:solidFill>
                  <a:srgbClr val="757575"/>
                </a:solidFill>
                <a:latin typeface="Trebuchet MS"/>
                <a:ea typeface="Trebuchet MS"/>
                <a:cs typeface="Trebuchet MS"/>
                <a:sym typeface="Trebuchet MS"/>
              </a:rPr>
              <a:t>Garden How to Information </a:t>
            </a:r>
            <a:endParaRPr sz="1100"/>
          </a:p>
          <a:p>
            <a:pPr indent="-215900" lvl="0" marL="215900" marR="0" rtl="0" algn="l">
              <a:spcBef>
                <a:spcPts val="0"/>
              </a:spcBef>
              <a:spcAft>
                <a:spcPts val="0"/>
              </a:spcAft>
              <a:buClr>
                <a:srgbClr val="757575"/>
              </a:buClr>
              <a:buSzPts val="1400"/>
              <a:buFont typeface="Noto Sans Symbols"/>
              <a:buChar char="❖"/>
            </a:pPr>
            <a:r>
              <a:rPr lang="en" sz="1400">
                <a:solidFill>
                  <a:srgbClr val="757575"/>
                </a:solidFill>
                <a:latin typeface="Trebuchet MS"/>
                <a:ea typeface="Trebuchet MS"/>
                <a:cs typeface="Trebuchet MS"/>
                <a:sym typeface="Trebuchet MS"/>
              </a:rPr>
              <a:t>Signage everywhere in appropriate languages </a:t>
            </a:r>
            <a:endParaRPr sz="1100"/>
          </a:p>
          <a:p>
            <a:pPr indent="-215900" lvl="1" marL="558800" marR="0" rtl="0" algn="l">
              <a:spcBef>
                <a:spcPts val="0"/>
              </a:spcBef>
              <a:spcAft>
                <a:spcPts val="0"/>
              </a:spcAft>
              <a:buClr>
                <a:srgbClr val="757575"/>
              </a:buClr>
              <a:buSzPts val="1400"/>
              <a:buFont typeface="Noto Sans Symbols"/>
              <a:buChar char="❖"/>
            </a:pPr>
            <a:r>
              <a:rPr b="0" i="0" lang="en" sz="1400" u="none" cap="none" strike="noStrike">
                <a:solidFill>
                  <a:srgbClr val="757575"/>
                </a:solidFill>
                <a:latin typeface="Trebuchet MS"/>
                <a:ea typeface="Trebuchet MS"/>
                <a:cs typeface="Trebuchet MS"/>
                <a:sym typeface="Trebuchet MS"/>
              </a:rPr>
              <a:t>Where to put what ! </a:t>
            </a:r>
            <a:endParaRPr sz="1100"/>
          </a:p>
          <a:p>
            <a:pPr indent="-215900" lvl="0" marL="215900" marR="0" rtl="0" algn="l">
              <a:spcBef>
                <a:spcPts val="0"/>
              </a:spcBef>
              <a:spcAft>
                <a:spcPts val="0"/>
              </a:spcAft>
              <a:buClr>
                <a:srgbClr val="757575"/>
              </a:buClr>
              <a:buSzPts val="1400"/>
              <a:buFont typeface="Noto Sans Symbols"/>
              <a:buChar char="❖"/>
            </a:pPr>
            <a:r>
              <a:rPr lang="en" sz="1400">
                <a:solidFill>
                  <a:srgbClr val="757575"/>
                </a:solidFill>
                <a:latin typeface="Trebuchet MS"/>
                <a:ea typeface="Trebuchet MS"/>
                <a:cs typeface="Trebuchet MS"/>
                <a:sym typeface="Trebuchet MS"/>
              </a:rPr>
              <a:t>Encourage garden care-group leaders  </a:t>
            </a:r>
            <a:endParaRPr sz="1100"/>
          </a:p>
          <a:p>
            <a:pPr indent="-215900" lvl="0" marL="215900" marR="0" rtl="0" algn="l">
              <a:spcBef>
                <a:spcPts val="0"/>
              </a:spcBef>
              <a:spcAft>
                <a:spcPts val="0"/>
              </a:spcAft>
              <a:buClr>
                <a:srgbClr val="757575"/>
              </a:buClr>
              <a:buSzPts val="1400"/>
              <a:buFont typeface="Noto Sans Symbols"/>
              <a:buChar char="❖"/>
            </a:pPr>
            <a:r>
              <a:rPr lang="en" sz="1400">
                <a:solidFill>
                  <a:srgbClr val="757575"/>
                </a:solidFill>
                <a:latin typeface="Trebuchet MS"/>
                <a:ea typeface="Trebuchet MS"/>
                <a:cs typeface="Trebuchet MS"/>
                <a:sym typeface="Trebuchet MS"/>
              </a:rPr>
              <a:t>Be kind and practice holding grace for everyone</a:t>
            </a:r>
            <a:endParaRPr sz="1100"/>
          </a:p>
          <a:p>
            <a:pPr indent="-127000" lvl="0" marL="215900" marR="0" rtl="0" algn="l">
              <a:spcBef>
                <a:spcPts val="0"/>
              </a:spcBef>
              <a:spcAft>
                <a:spcPts val="0"/>
              </a:spcAft>
              <a:buClr>
                <a:schemeClr val="dk1"/>
              </a:buClr>
              <a:buSzPts val="1400"/>
              <a:buFont typeface="Noto Sans Symbols"/>
              <a:buNone/>
            </a:pPr>
            <a:r>
              <a:t/>
            </a:r>
            <a:endParaRPr sz="1400">
              <a:solidFill>
                <a:srgbClr val="757575"/>
              </a:solidFill>
              <a:latin typeface="Trebuchet MS"/>
              <a:ea typeface="Trebuchet MS"/>
              <a:cs typeface="Trebuchet MS"/>
              <a:sym typeface="Trebuchet MS"/>
            </a:endParaRPr>
          </a:p>
          <a:p>
            <a:pPr indent="-127000" lvl="0" marL="215900" marR="0" rtl="0" algn="l">
              <a:spcBef>
                <a:spcPts val="0"/>
              </a:spcBef>
              <a:spcAft>
                <a:spcPts val="0"/>
              </a:spcAft>
              <a:buClr>
                <a:schemeClr val="dk1"/>
              </a:buClr>
              <a:buSzPts val="1400"/>
              <a:buFont typeface="Noto Sans Symbols"/>
              <a:buNone/>
            </a:pPr>
            <a:r>
              <a:t/>
            </a:r>
            <a:endParaRPr sz="1400">
              <a:solidFill>
                <a:srgbClr val="757575"/>
              </a:solidFill>
              <a:latin typeface="Trebuchet MS"/>
              <a:ea typeface="Trebuchet MS"/>
              <a:cs typeface="Trebuchet MS"/>
              <a:sym typeface="Trebuchet MS"/>
            </a:endParaRPr>
          </a:p>
          <a:p>
            <a:pPr indent="-215900" lvl="0" marL="215900" marR="0" rtl="0" algn="l">
              <a:spcBef>
                <a:spcPts val="0"/>
              </a:spcBef>
              <a:spcAft>
                <a:spcPts val="0"/>
              </a:spcAft>
              <a:buClr>
                <a:srgbClr val="757575"/>
              </a:buClr>
              <a:buSzPts val="1400"/>
              <a:buFont typeface="Noto Sans Symbols"/>
              <a:buChar char="❖"/>
            </a:pPr>
            <a:r>
              <a:rPr lang="en" sz="1400">
                <a:solidFill>
                  <a:srgbClr val="757575"/>
                </a:solidFill>
                <a:latin typeface="Trebuchet MS"/>
                <a:ea typeface="Trebuchet MS"/>
                <a:cs typeface="Trebuchet MS"/>
                <a:sym typeface="Trebuchet MS"/>
              </a:rPr>
              <a:t>Linda Vista Community Garden /Bayside responsible for operating permit, insurance and liability, rental fee’s etc. </a:t>
            </a:r>
            <a:endParaRPr sz="1100"/>
          </a:p>
        </p:txBody>
      </p:sp>
      <p:pic>
        <p:nvPicPr>
          <p:cNvPr id="332" name="Google Shape;332;p46"/>
          <p:cNvPicPr preferRelativeResize="0"/>
          <p:nvPr/>
        </p:nvPicPr>
        <p:blipFill rotWithShape="1">
          <a:blip r:embed="rId3">
            <a:alphaModFix/>
          </a:blip>
          <a:srcRect b="0" l="0" r="0" t="0"/>
          <a:stretch/>
        </p:blipFill>
        <p:spPr>
          <a:xfrm rot="5400000">
            <a:off x="6310288" y="2807494"/>
            <a:ext cx="1885950" cy="1414463"/>
          </a:xfrm>
          <a:prstGeom prst="rect">
            <a:avLst/>
          </a:prstGeom>
          <a:noFill/>
          <a:ln cap="flat" cmpd="sng" w="38100">
            <a:solidFill>
              <a:srgbClr val="932313"/>
            </a:solidFill>
            <a:prstDash val="solid"/>
            <a:round/>
            <a:headEnd len="sm" w="sm" type="none"/>
            <a:tailEnd len="sm" w="sm" type="none"/>
          </a:ln>
        </p:spPr>
      </p:pic>
      <p:pic>
        <p:nvPicPr>
          <p:cNvPr id="333" name="Google Shape;333;p46"/>
          <p:cNvPicPr preferRelativeResize="0"/>
          <p:nvPr/>
        </p:nvPicPr>
        <p:blipFill rotWithShape="1">
          <a:blip r:embed="rId4">
            <a:alphaModFix/>
          </a:blip>
          <a:srcRect b="0" l="0" r="0" t="0"/>
          <a:stretch/>
        </p:blipFill>
        <p:spPr>
          <a:xfrm>
            <a:off x="6249056" y="1154170"/>
            <a:ext cx="2008415" cy="1276535"/>
          </a:xfrm>
          <a:prstGeom prst="rect">
            <a:avLst/>
          </a:prstGeom>
          <a:noFill/>
          <a:ln cap="flat" cmpd="sng" w="57150">
            <a:solidFill>
              <a:srgbClr val="AD4C1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7"/>
          <p:cNvSpPr txBox="1"/>
          <p:nvPr>
            <p:ph type="title"/>
          </p:nvPr>
        </p:nvSpPr>
        <p:spPr>
          <a:xfrm>
            <a:off x="508000" y="311046"/>
            <a:ext cx="6447503" cy="554636"/>
          </a:xfrm>
          <a:prstGeom prst="rect">
            <a:avLst/>
          </a:prstGeom>
          <a:noFill/>
          <a:ln>
            <a:noFill/>
          </a:ln>
        </p:spPr>
        <p:txBody>
          <a:bodyPr anchorCtr="0" anchor="t" bIns="34275" lIns="68575" spcFirstLastPara="1" rIns="68575" wrap="square" tIns="34275">
            <a:normAutofit/>
          </a:bodyPr>
          <a:lstStyle/>
          <a:p>
            <a:pPr indent="0" lvl="0" marL="0" rtl="0" algn="ctr">
              <a:spcBef>
                <a:spcPts val="0"/>
              </a:spcBef>
              <a:spcAft>
                <a:spcPts val="0"/>
              </a:spcAft>
              <a:buClr>
                <a:schemeClr val="accent1"/>
              </a:buClr>
              <a:buSzPts val="2700"/>
              <a:buFont typeface="Trebuchet MS"/>
              <a:buNone/>
            </a:pPr>
            <a:r>
              <a:rPr lang="en"/>
              <a:t>Communication </a:t>
            </a:r>
            <a:endParaRPr/>
          </a:p>
        </p:txBody>
      </p:sp>
      <p:sp>
        <p:nvSpPr>
          <p:cNvPr id="340" name="Google Shape;340;p47"/>
          <p:cNvSpPr txBox="1"/>
          <p:nvPr>
            <p:ph idx="1" type="body"/>
          </p:nvPr>
        </p:nvSpPr>
        <p:spPr>
          <a:xfrm>
            <a:off x="435621" y="930141"/>
            <a:ext cx="2250428" cy="2055896"/>
          </a:xfrm>
          <a:prstGeom prst="rect">
            <a:avLst/>
          </a:prstGeom>
          <a:noFill/>
          <a:ln>
            <a:noFill/>
          </a:ln>
        </p:spPr>
        <p:txBody>
          <a:bodyPr anchorCtr="0" anchor="t" bIns="34275" lIns="68575" spcFirstLastPara="1" rIns="68575" wrap="square" tIns="34275">
            <a:normAutofit fontScale="77500" lnSpcReduction="20000"/>
          </a:bodyPr>
          <a:lstStyle/>
          <a:p>
            <a:pPr indent="-257333" lvl="0" marL="254000" rtl="0" algn="l">
              <a:spcBef>
                <a:spcPts val="0"/>
              </a:spcBef>
              <a:spcAft>
                <a:spcPts val="0"/>
              </a:spcAft>
              <a:buSzPct val="78571"/>
              <a:buChar char="►"/>
            </a:pPr>
            <a:r>
              <a:rPr lang="en">
                <a:solidFill>
                  <a:srgbClr val="7F7F7F"/>
                </a:solidFill>
              </a:rPr>
              <a:t>WhatsApp </a:t>
            </a:r>
            <a:endParaRPr/>
          </a:p>
          <a:p>
            <a:pPr indent="-257333" lvl="0" marL="254000" rtl="0" algn="l">
              <a:spcBef>
                <a:spcPts val="800"/>
              </a:spcBef>
              <a:spcAft>
                <a:spcPts val="0"/>
              </a:spcAft>
              <a:buSzPct val="78571"/>
              <a:buChar char="►"/>
            </a:pPr>
            <a:r>
              <a:rPr lang="en">
                <a:solidFill>
                  <a:srgbClr val="7F7F7F"/>
                </a:solidFill>
              </a:rPr>
              <a:t>Email</a:t>
            </a:r>
            <a:endParaRPr/>
          </a:p>
          <a:p>
            <a:pPr indent="-257333" lvl="0" marL="254000" rtl="0" algn="l">
              <a:spcBef>
                <a:spcPts val="800"/>
              </a:spcBef>
              <a:spcAft>
                <a:spcPts val="0"/>
              </a:spcAft>
              <a:buSzPct val="78571"/>
              <a:buChar char="►"/>
            </a:pPr>
            <a:r>
              <a:rPr lang="en">
                <a:solidFill>
                  <a:srgbClr val="7F7F7F"/>
                </a:solidFill>
              </a:rPr>
              <a:t>Signage on Fences, Sheds </a:t>
            </a:r>
            <a:endParaRPr/>
          </a:p>
          <a:p>
            <a:pPr indent="-257333" lvl="0" marL="254000" rtl="0" algn="l">
              <a:spcBef>
                <a:spcPts val="800"/>
              </a:spcBef>
              <a:spcAft>
                <a:spcPts val="0"/>
              </a:spcAft>
              <a:buSzPct val="78571"/>
              <a:buChar char="►"/>
            </a:pPr>
            <a:r>
              <a:rPr lang="en">
                <a:solidFill>
                  <a:srgbClr val="7F7F7F"/>
                </a:solidFill>
              </a:rPr>
              <a:t>Utilize your steering committee</a:t>
            </a:r>
            <a:endParaRPr/>
          </a:p>
          <a:p>
            <a:pPr indent="-257333" lvl="0" marL="254000" rtl="0" algn="l">
              <a:spcBef>
                <a:spcPts val="800"/>
              </a:spcBef>
              <a:spcAft>
                <a:spcPts val="0"/>
              </a:spcAft>
              <a:buSzPct val="78571"/>
              <a:buChar char="►"/>
            </a:pPr>
            <a:r>
              <a:rPr lang="en">
                <a:solidFill>
                  <a:srgbClr val="7F7F7F"/>
                </a:solidFill>
              </a:rPr>
              <a:t>Translation – Google Translate or Chat GPT, Gemini </a:t>
            </a:r>
            <a:endParaRPr/>
          </a:p>
          <a:p>
            <a:pPr indent="-257333" lvl="0" marL="254000" rtl="0" algn="l">
              <a:spcBef>
                <a:spcPts val="800"/>
              </a:spcBef>
              <a:spcAft>
                <a:spcPts val="0"/>
              </a:spcAft>
              <a:buSzPct val="78571"/>
              <a:buChar char="►"/>
            </a:pPr>
            <a:r>
              <a:rPr lang="en">
                <a:solidFill>
                  <a:srgbClr val="7F7F7F"/>
                </a:solidFill>
              </a:rPr>
              <a:t>Garden Neighbors</a:t>
            </a:r>
            <a:endParaRPr/>
          </a:p>
          <a:p>
            <a:pPr indent="-257333" lvl="0" marL="254000" rtl="0" algn="l">
              <a:spcBef>
                <a:spcPts val="800"/>
              </a:spcBef>
              <a:spcAft>
                <a:spcPts val="0"/>
              </a:spcAft>
              <a:buSzPct val="78571"/>
              <a:buChar char="►"/>
            </a:pPr>
            <a:r>
              <a:rPr lang="en">
                <a:solidFill>
                  <a:srgbClr val="7F7F7F"/>
                </a:solidFill>
              </a:rPr>
              <a:t>Get to know members interests </a:t>
            </a:r>
            <a:endParaRPr/>
          </a:p>
          <a:p>
            <a:pPr indent="-203200" lvl="0" marL="254000" rtl="0" algn="l">
              <a:spcBef>
                <a:spcPts val="800"/>
              </a:spcBef>
              <a:spcAft>
                <a:spcPts val="0"/>
              </a:spcAft>
              <a:buSzPct val="78571"/>
              <a:buNone/>
            </a:pPr>
            <a:r>
              <a:t/>
            </a:r>
            <a:endParaRPr>
              <a:solidFill>
                <a:srgbClr val="7F7F7F"/>
              </a:solidFill>
            </a:endParaRPr>
          </a:p>
        </p:txBody>
      </p:sp>
      <p:sp>
        <p:nvSpPr>
          <p:cNvPr id="341" name="Google Shape;341;p47"/>
          <p:cNvSpPr txBox="1"/>
          <p:nvPr>
            <p:ph idx="2" type="body"/>
          </p:nvPr>
        </p:nvSpPr>
        <p:spPr>
          <a:xfrm>
            <a:off x="3731752" y="1147130"/>
            <a:ext cx="3223751" cy="2180687"/>
          </a:xfrm>
          <a:prstGeom prst="rect">
            <a:avLst/>
          </a:prstGeom>
          <a:noFill/>
          <a:ln>
            <a:noFill/>
          </a:ln>
        </p:spPr>
        <p:txBody>
          <a:bodyPr anchorCtr="0" anchor="t" bIns="34275" lIns="68575" spcFirstLastPara="1" rIns="68575" wrap="square" tIns="34275">
            <a:normAutofit fontScale="77500" lnSpcReduction="20000"/>
          </a:bodyPr>
          <a:lstStyle/>
          <a:p>
            <a:pPr indent="0" lvl="0" marL="0" rtl="0" algn="l">
              <a:spcBef>
                <a:spcPts val="0"/>
              </a:spcBef>
              <a:spcAft>
                <a:spcPts val="0"/>
              </a:spcAft>
              <a:buSzPct val="78571"/>
              <a:buNone/>
            </a:pPr>
            <a:r>
              <a:t/>
            </a:r>
            <a:endParaRPr/>
          </a:p>
          <a:p>
            <a:pPr indent="-203200" lvl="0" marL="254000" rtl="0" algn="l">
              <a:spcBef>
                <a:spcPts val="800"/>
              </a:spcBef>
              <a:spcAft>
                <a:spcPts val="0"/>
              </a:spcAft>
              <a:buSzPct val="78571"/>
              <a:buNone/>
            </a:pPr>
            <a:r>
              <a:t/>
            </a:r>
            <a:endParaRPr/>
          </a:p>
        </p:txBody>
      </p:sp>
      <p:pic>
        <p:nvPicPr>
          <p:cNvPr id="342" name="Google Shape;342;p47"/>
          <p:cNvPicPr preferRelativeResize="0"/>
          <p:nvPr/>
        </p:nvPicPr>
        <p:blipFill rotWithShape="1">
          <a:blip r:embed="rId3">
            <a:alphaModFix/>
          </a:blip>
          <a:srcRect b="0" l="0" r="0" t="0"/>
          <a:stretch/>
        </p:blipFill>
        <p:spPr>
          <a:xfrm>
            <a:off x="2797435" y="930141"/>
            <a:ext cx="5829300" cy="3283217"/>
          </a:xfrm>
          <a:prstGeom prst="rect">
            <a:avLst/>
          </a:prstGeom>
          <a:noFill/>
          <a:ln>
            <a:noFill/>
          </a:ln>
        </p:spPr>
      </p:pic>
      <p:pic>
        <p:nvPicPr>
          <p:cNvPr id="343" name="Google Shape;343;p47"/>
          <p:cNvPicPr preferRelativeResize="0"/>
          <p:nvPr/>
        </p:nvPicPr>
        <p:blipFill rotWithShape="1">
          <a:blip r:embed="rId4">
            <a:alphaModFix/>
          </a:blip>
          <a:srcRect b="0" l="0" r="0" t="0"/>
          <a:stretch/>
        </p:blipFill>
        <p:spPr>
          <a:xfrm>
            <a:off x="727089" y="3050753"/>
            <a:ext cx="1461408" cy="18912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8"/>
          <p:cNvSpPr txBox="1"/>
          <p:nvPr/>
        </p:nvSpPr>
        <p:spPr>
          <a:xfrm>
            <a:off x="857250" y="180088"/>
            <a:ext cx="6025244" cy="484748"/>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2700">
                <a:solidFill>
                  <a:srgbClr val="92D050"/>
                </a:solidFill>
                <a:latin typeface="Trebuchet MS"/>
                <a:ea typeface="Trebuchet MS"/>
                <a:cs typeface="Trebuchet MS"/>
                <a:sym typeface="Trebuchet MS"/>
              </a:rPr>
              <a:t>Volunteers &amp; Getting the Word Out </a:t>
            </a:r>
            <a:endParaRPr sz="1100"/>
          </a:p>
        </p:txBody>
      </p:sp>
      <p:pic>
        <p:nvPicPr>
          <p:cNvPr id="350" name="Google Shape;350;p48"/>
          <p:cNvPicPr preferRelativeResize="0"/>
          <p:nvPr/>
        </p:nvPicPr>
        <p:blipFill rotWithShape="1">
          <a:blip r:embed="rId3">
            <a:alphaModFix/>
          </a:blip>
          <a:srcRect b="0" l="0" r="0" t="0"/>
          <a:stretch/>
        </p:blipFill>
        <p:spPr>
          <a:xfrm>
            <a:off x="3084060" y="2526373"/>
            <a:ext cx="3249386" cy="2437039"/>
          </a:xfrm>
          <a:prstGeom prst="rect">
            <a:avLst/>
          </a:prstGeom>
          <a:noFill/>
          <a:ln>
            <a:noFill/>
          </a:ln>
        </p:spPr>
      </p:pic>
      <p:pic>
        <p:nvPicPr>
          <p:cNvPr id="351" name="Google Shape;351;p48"/>
          <p:cNvPicPr preferRelativeResize="0"/>
          <p:nvPr/>
        </p:nvPicPr>
        <p:blipFill rotWithShape="1">
          <a:blip r:embed="rId4">
            <a:alphaModFix/>
          </a:blip>
          <a:srcRect b="0" l="0" r="0" t="0"/>
          <a:stretch/>
        </p:blipFill>
        <p:spPr>
          <a:xfrm>
            <a:off x="571501" y="1079046"/>
            <a:ext cx="2239055" cy="2985407"/>
          </a:xfrm>
          <a:prstGeom prst="rect">
            <a:avLst/>
          </a:prstGeom>
          <a:noFill/>
          <a:ln>
            <a:noFill/>
          </a:ln>
        </p:spPr>
      </p:pic>
      <p:sp>
        <p:nvSpPr>
          <p:cNvPr id="352" name="Google Shape;352;p48"/>
          <p:cNvSpPr txBox="1"/>
          <p:nvPr/>
        </p:nvSpPr>
        <p:spPr>
          <a:xfrm>
            <a:off x="3084059" y="962921"/>
            <a:ext cx="4157662" cy="1754327"/>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rgbClr val="757575"/>
              </a:buClr>
              <a:buSzPts val="1200"/>
              <a:buFont typeface="Noto Sans Symbols"/>
              <a:buChar char="❖"/>
            </a:pPr>
            <a:r>
              <a:rPr lang="en" sz="1200">
                <a:solidFill>
                  <a:srgbClr val="757575"/>
                </a:solidFill>
                <a:latin typeface="Trebuchet MS"/>
                <a:ea typeface="Trebuchet MS"/>
                <a:cs typeface="Trebuchet MS"/>
                <a:sym typeface="Trebuchet MS"/>
              </a:rPr>
              <a:t>Promote to you email list regularly</a:t>
            </a:r>
            <a:endParaRPr sz="1100"/>
          </a:p>
          <a:p>
            <a:pPr indent="-215900" lvl="0" marL="215900" marR="0" rtl="0" algn="l">
              <a:spcBef>
                <a:spcPts val="0"/>
              </a:spcBef>
              <a:spcAft>
                <a:spcPts val="0"/>
              </a:spcAft>
              <a:buClr>
                <a:srgbClr val="757575"/>
              </a:buClr>
              <a:buSzPts val="1200"/>
              <a:buFont typeface="Noto Sans Symbols"/>
              <a:buChar char="❖"/>
            </a:pPr>
            <a:r>
              <a:rPr lang="en" sz="1200">
                <a:solidFill>
                  <a:srgbClr val="757575"/>
                </a:solidFill>
                <a:latin typeface="Trebuchet MS"/>
                <a:ea typeface="Trebuchet MS"/>
                <a:cs typeface="Trebuchet MS"/>
                <a:sym typeface="Trebuchet MS"/>
              </a:rPr>
              <a:t>Utilize locally community newsletters </a:t>
            </a:r>
            <a:endParaRPr sz="1100"/>
          </a:p>
          <a:p>
            <a:pPr indent="-215900" lvl="0" marL="215900" marR="0" rtl="0" algn="l">
              <a:spcBef>
                <a:spcPts val="0"/>
              </a:spcBef>
              <a:spcAft>
                <a:spcPts val="0"/>
              </a:spcAft>
              <a:buClr>
                <a:srgbClr val="757575"/>
              </a:buClr>
              <a:buSzPts val="1200"/>
              <a:buFont typeface="Noto Sans Symbols"/>
              <a:buChar char="❖"/>
            </a:pPr>
            <a:r>
              <a:rPr lang="en" sz="1200">
                <a:solidFill>
                  <a:srgbClr val="757575"/>
                </a:solidFill>
                <a:latin typeface="Trebuchet MS"/>
                <a:ea typeface="Trebuchet MS"/>
                <a:cs typeface="Trebuchet MS"/>
                <a:sym typeface="Trebuchet MS"/>
              </a:rPr>
              <a:t>Have set days/times people can join – post it on the garden fence</a:t>
            </a:r>
            <a:endParaRPr sz="1100"/>
          </a:p>
          <a:p>
            <a:pPr indent="-215900" lvl="0" marL="215900" marR="0" rtl="0" algn="l">
              <a:spcBef>
                <a:spcPts val="0"/>
              </a:spcBef>
              <a:spcAft>
                <a:spcPts val="0"/>
              </a:spcAft>
              <a:buClr>
                <a:srgbClr val="757575"/>
              </a:buClr>
              <a:buSzPts val="1200"/>
              <a:buFont typeface="Noto Sans Symbols"/>
              <a:buChar char="❖"/>
            </a:pPr>
            <a:r>
              <a:rPr lang="en" sz="1200">
                <a:solidFill>
                  <a:srgbClr val="757575"/>
                </a:solidFill>
                <a:latin typeface="Trebuchet MS"/>
                <a:ea typeface="Trebuchet MS"/>
                <a:cs typeface="Trebuchet MS"/>
                <a:sym typeface="Trebuchet MS"/>
              </a:rPr>
              <a:t>Collaboration Exchange </a:t>
            </a:r>
            <a:endParaRPr sz="1100"/>
          </a:p>
          <a:p>
            <a:pPr indent="-215900" lvl="0" marL="215900" marR="0" rtl="0" algn="l">
              <a:spcBef>
                <a:spcPts val="0"/>
              </a:spcBef>
              <a:spcAft>
                <a:spcPts val="0"/>
              </a:spcAft>
              <a:buClr>
                <a:srgbClr val="757575"/>
              </a:buClr>
              <a:buSzPts val="1200"/>
              <a:buFont typeface="Noto Sans Symbols"/>
              <a:buChar char="❖"/>
            </a:pPr>
            <a:r>
              <a:rPr lang="en" sz="1200">
                <a:solidFill>
                  <a:srgbClr val="757575"/>
                </a:solidFill>
                <a:latin typeface="Trebuchet MS"/>
                <a:ea typeface="Trebuchet MS"/>
                <a:cs typeface="Trebuchet MS"/>
                <a:sym typeface="Trebuchet MS"/>
              </a:rPr>
              <a:t>Local Schools/Institutions/College Core/Interns</a:t>
            </a:r>
            <a:endParaRPr sz="1100"/>
          </a:p>
          <a:p>
            <a:pPr indent="-215900" lvl="0" marL="215900" marR="0" rtl="0" algn="l">
              <a:spcBef>
                <a:spcPts val="0"/>
              </a:spcBef>
              <a:spcAft>
                <a:spcPts val="0"/>
              </a:spcAft>
              <a:buClr>
                <a:srgbClr val="757575"/>
              </a:buClr>
              <a:buSzPts val="1200"/>
              <a:buFont typeface="Noto Sans Symbols"/>
              <a:buChar char="❖"/>
            </a:pPr>
            <a:r>
              <a:rPr lang="en" sz="1200">
                <a:solidFill>
                  <a:srgbClr val="757575"/>
                </a:solidFill>
                <a:latin typeface="Trebuchet MS"/>
                <a:ea typeface="Trebuchet MS"/>
                <a:cs typeface="Trebuchet MS"/>
                <a:sym typeface="Trebuchet MS"/>
              </a:rPr>
              <a:t>Ask for donations to host big groups </a:t>
            </a:r>
            <a:endParaRPr sz="1100"/>
          </a:p>
          <a:p>
            <a:pPr indent="-215900" lvl="0" marL="215900" marR="0" rtl="0" algn="l">
              <a:spcBef>
                <a:spcPts val="0"/>
              </a:spcBef>
              <a:spcAft>
                <a:spcPts val="0"/>
              </a:spcAft>
              <a:buClr>
                <a:srgbClr val="757575"/>
              </a:buClr>
              <a:buSzPts val="1200"/>
              <a:buFont typeface="Noto Sans Symbols"/>
              <a:buChar char="❖"/>
            </a:pPr>
            <a:r>
              <a:rPr lang="en" sz="1200">
                <a:solidFill>
                  <a:srgbClr val="757575"/>
                </a:solidFill>
                <a:latin typeface="Trebuchet MS"/>
                <a:ea typeface="Trebuchet MS"/>
                <a:cs typeface="Trebuchet MS"/>
                <a:sym typeface="Trebuchet MS"/>
              </a:rPr>
              <a:t>Give and Receive Philosophy </a:t>
            </a:r>
            <a:endParaRPr sz="1100"/>
          </a:p>
          <a:p>
            <a:pPr indent="0" lvl="0" marL="0" marR="0" rtl="0" algn="l">
              <a:spcBef>
                <a:spcPts val="0"/>
              </a:spcBef>
              <a:spcAft>
                <a:spcPts val="0"/>
              </a:spcAft>
              <a:buNone/>
            </a:pPr>
            <a:r>
              <a:t/>
            </a:r>
            <a:endParaRPr sz="1400">
              <a:solidFill>
                <a:schemeClr val="dk1"/>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1"/>
          <p:cNvSpPr txBox="1"/>
          <p:nvPr>
            <p:ph type="title"/>
          </p:nvPr>
        </p:nvSpPr>
        <p:spPr>
          <a:xfrm>
            <a:off x="508000" y="457200"/>
            <a:ext cx="6447501" cy="990600"/>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chemeClr val="accent1"/>
              </a:buClr>
              <a:buSzPts val="2100"/>
              <a:buFont typeface="Trebuchet MS"/>
              <a:buNone/>
            </a:pPr>
            <a:r>
              <a:rPr lang="en" sz="2100"/>
              <a:t>Lessons Learned   </a:t>
            </a:r>
            <a:endParaRPr/>
          </a:p>
        </p:txBody>
      </p:sp>
      <p:sp>
        <p:nvSpPr>
          <p:cNvPr id="197" name="Google Shape;197;p31"/>
          <p:cNvSpPr txBox="1"/>
          <p:nvPr>
            <p:ph idx="1" type="body"/>
          </p:nvPr>
        </p:nvSpPr>
        <p:spPr>
          <a:xfrm>
            <a:off x="508000" y="1085850"/>
            <a:ext cx="7307755" cy="3543300"/>
          </a:xfrm>
          <a:prstGeom prst="rect">
            <a:avLst/>
          </a:prstGeom>
          <a:noFill/>
          <a:ln>
            <a:noFill/>
          </a:ln>
        </p:spPr>
        <p:txBody>
          <a:bodyPr anchorCtr="0" anchor="t" bIns="34275" lIns="68575" spcFirstLastPara="1" rIns="68575" wrap="square" tIns="34275">
            <a:normAutofit/>
          </a:bodyPr>
          <a:lstStyle/>
          <a:p>
            <a:pPr indent="-260350" lvl="0" marL="254000" rtl="0" algn="l">
              <a:spcBef>
                <a:spcPts val="0"/>
              </a:spcBef>
              <a:spcAft>
                <a:spcPts val="0"/>
              </a:spcAft>
              <a:buSzPts val="1100"/>
              <a:buChar char="►"/>
            </a:pPr>
            <a:r>
              <a:rPr lang="en"/>
              <a:t>1. Brief Overview of Bayside Community Center</a:t>
            </a:r>
            <a:endParaRPr/>
          </a:p>
          <a:p>
            <a:pPr indent="-260350" lvl="0" marL="254000" rtl="0" algn="l">
              <a:spcBef>
                <a:spcPts val="800"/>
              </a:spcBef>
              <a:spcAft>
                <a:spcPts val="0"/>
              </a:spcAft>
              <a:buSzPts val="1100"/>
              <a:buChar char="►"/>
            </a:pPr>
            <a:r>
              <a:rPr lang="en"/>
              <a:t>2. Bayside’s Environmental Learning Center Programs</a:t>
            </a:r>
            <a:endParaRPr/>
          </a:p>
          <a:p>
            <a:pPr indent="-260350" lvl="0" marL="254000" rtl="0" algn="l">
              <a:spcBef>
                <a:spcPts val="800"/>
              </a:spcBef>
              <a:spcAft>
                <a:spcPts val="0"/>
              </a:spcAft>
              <a:buSzPts val="1100"/>
              <a:buChar char="►"/>
            </a:pPr>
            <a:r>
              <a:rPr lang="en"/>
              <a:t>3. Bayside’s Gardens</a:t>
            </a:r>
            <a:endParaRPr/>
          </a:p>
          <a:p>
            <a:pPr indent="-260350" lvl="0" marL="254000" rtl="0" algn="l">
              <a:spcBef>
                <a:spcPts val="800"/>
              </a:spcBef>
              <a:spcAft>
                <a:spcPts val="0"/>
              </a:spcAft>
              <a:buSzPts val="1100"/>
              <a:buChar char="►"/>
            </a:pPr>
            <a:r>
              <a:rPr lang="en"/>
              <a:t>4. Linda Vista Community Garden</a:t>
            </a:r>
            <a:endParaRPr/>
          </a:p>
          <a:p>
            <a:pPr indent="-260350" lvl="0" marL="254000" rtl="0" algn="l">
              <a:spcBef>
                <a:spcPts val="800"/>
              </a:spcBef>
              <a:spcAft>
                <a:spcPts val="0"/>
              </a:spcAft>
              <a:buSzPts val="1100"/>
              <a:buChar char="►"/>
            </a:pPr>
            <a:r>
              <a:rPr lang="en"/>
              <a:t>5. Community Garden Workshop Series</a:t>
            </a:r>
            <a:endParaRPr/>
          </a:p>
          <a:p>
            <a:pPr indent="-260350" lvl="0" marL="254000" rtl="0" algn="l">
              <a:spcBef>
                <a:spcPts val="800"/>
              </a:spcBef>
              <a:spcAft>
                <a:spcPts val="0"/>
              </a:spcAft>
              <a:buSzPts val="1100"/>
              <a:buChar char="►"/>
            </a:pPr>
            <a:r>
              <a:rPr lang="en"/>
              <a:t>6. Community Engagement </a:t>
            </a:r>
            <a:endParaRPr/>
          </a:p>
          <a:p>
            <a:pPr indent="-260350" lvl="0" marL="254000" rtl="0" algn="l">
              <a:spcBef>
                <a:spcPts val="800"/>
              </a:spcBef>
              <a:spcAft>
                <a:spcPts val="0"/>
              </a:spcAft>
              <a:buSzPts val="1100"/>
              <a:buChar char="►"/>
            </a:pPr>
            <a:r>
              <a:rPr lang="en"/>
              <a:t>7. Garden Organization &amp; Management</a:t>
            </a:r>
            <a:endParaRPr/>
          </a:p>
          <a:p>
            <a:pPr indent="-260350" lvl="0" marL="254000" rtl="0" algn="l">
              <a:spcBef>
                <a:spcPts val="800"/>
              </a:spcBef>
              <a:spcAft>
                <a:spcPts val="0"/>
              </a:spcAft>
              <a:buSzPts val="1100"/>
              <a:buChar char="►"/>
            </a:pPr>
            <a:r>
              <a:rPr lang="en"/>
              <a:t>8. Communication</a:t>
            </a:r>
            <a:endParaRPr/>
          </a:p>
          <a:p>
            <a:pPr indent="-260350" lvl="0" marL="254000" rtl="0" algn="l">
              <a:spcBef>
                <a:spcPts val="800"/>
              </a:spcBef>
              <a:spcAft>
                <a:spcPts val="0"/>
              </a:spcAft>
              <a:buSzPts val="1100"/>
              <a:buChar char="►"/>
            </a:pPr>
            <a:r>
              <a:rPr lang="en"/>
              <a:t>9. Volunteers</a:t>
            </a:r>
            <a:endParaRPr/>
          </a:p>
          <a:p>
            <a:pPr indent="-260350" lvl="0" marL="254000" rtl="0" algn="l">
              <a:spcBef>
                <a:spcPts val="800"/>
              </a:spcBef>
              <a:spcAft>
                <a:spcPts val="0"/>
              </a:spcAft>
              <a:buSzPts val="1100"/>
              <a:buChar char="►"/>
            </a:pPr>
            <a:r>
              <a:rPr lang="en"/>
              <a:t>10. Issues and Ongoing Challenges </a:t>
            </a:r>
            <a:endParaRPr/>
          </a:p>
          <a:p>
            <a:pPr indent="-260350" lvl="0" marL="254000" rtl="0" algn="l">
              <a:spcBef>
                <a:spcPts val="800"/>
              </a:spcBef>
              <a:spcAft>
                <a:spcPts val="0"/>
              </a:spcAft>
              <a:buSzPts val="1100"/>
              <a:buChar char="►"/>
            </a:pPr>
            <a:r>
              <a:rPr lang="en"/>
              <a:t>11. Questions /Open discussion </a:t>
            </a:r>
            <a:endParaRPr/>
          </a:p>
          <a:p>
            <a:pPr indent="-165100" lvl="0" marL="254000" rtl="0" algn="l">
              <a:spcBef>
                <a:spcPts val="800"/>
              </a:spcBef>
              <a:spcAft>
                <a:spcPts val="0"/>
              </a:spcAft>
              <a:buSzPts val="1400"/>
              <a:buNone/>
            </a:pPr>
            <a:r>
              <a:t/>
            </a:r>
            <a:endParaRPr sz="1800"/>
          </a:p>
          <a:p>
            <a:pPr indent="-165100" lvl="0" marL="254000" rtl="0" algn="l">
              <a:spcBef>
                <a:spcPts val="800"/>
              </a:spcBef>
              <a:spcAft>
                <a:spcPts val="0"/>
              </a:spcAft>
              <a:buSzPts val="1400"/>
              <a:buNone/>
            </a:pPr>
            <a:r>
              <a:t/>
            </a:r>
            <a:endParaRPr sz="1800"/>
          </a:p>
        </p:txBody>
      </p:sp>
      <p:pic>
        <p:nvPicPr>
          <p:cNvPr id="198" name="Google Shape;198;p31"/>
          <p:cNvPicPr preferRelativeResize="0"/>
          <p:nvPr/>
        </p:nvPicPr>
        <p:blipFill rotWithShape="1">
          <a:blip r:embed="rId3">
            <a:alphaModFix/>
          </a:blip>
          <a:srcRect b="0" l="0" r="0" t="0"/>
          <a:stretch/>
        </p:blipFill>
        <p:spPr>
          <a:xfrm>
            <a:off x="5104199" y="1877785"/>
            <a:ext cx="1854358" cy="247247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9"/>
          <p:cNvSpPr txBox="1"/>
          <p:nvPr>
            <p:ph type="title"/>
          </p:nvPr>
        </p:nvSpPr>
        <p:spPr>
          <a:xfrm>
            <a:off x="508000" y="457200"/>
            <a:ext cx="6447501" cy="990600"/>
          </a:xfrm>
          <a:prstGeom prst="rect">
            <a:avLst/>
          </a:prstGeom>
          <a:noFill/>
          <a:ln>
            <a:noFill/>
          </a:ln>
        </p:spPr>
        <p:txBody>
          <a:bodyPr anchorCtr="0" anchor="t" bIns="34275" lIns="68575" spcFirstLastPara="1" rIns="68575" wrap="square" tIns="34275">
            <a:normAutofit/>
          </a:bodyPr>
          <a:lstStyle/>
          <a:p>
            <a:pPr indent="0" lvl="0" marL="0" rtl="0" algn="ctr">
              <a:spcBef>
                <a:spcPts val="0"/>
              </a:spcBef>
              <a:spcAft>
                <a:spcPts val="0"/>
              </a:spcAft>
              <a:buClr>
                <a:schemeClr val="accent1"/>
              </a:buClr>
              <a:buSzPts val="2700"/>
              <a:buFont typeface="Trebuchet MS"/>
              <a:buNone/>
            </a:pPr>
            <a:r>
              <a:rPr lang="en"/>
              <a:t>Challenges/Solutions </a:t>
            </a:r>
            <a:endParaRPr/>
          </a:p>
        </p:txBody>
      </p:sp>
      <p:sp>
        <p:nvSpPr>
          <p:cNvPr id="359" name="Google Shape;359;p49"/>
          <p:cNvSpPr txBox="1"/>
          <p:nvPr>
            <p:ph idx="1" type="body"/>
          </p:nvPr>
        </p:nvSpPr>
        <p:spPr>
          <a:xfrm>
            <a:off x="508000" y="1447800"/>
            <a:ext cx="6447501" cy="2910580"/>
          </a:xfrm>
          <a:prstGeom prst="rect">
            <a:avLst/>
          </a:prstGeom>
          <a:noFill/>
          <a:ln>
            <a:noFill/>
          </a:ln>
        </p:spPr>
        <p:txBody>
          <a:bodyPr anchorCtr="0" anchor="t" bIns="34275" lIns="68575" spcFirstLastPara="1" rIns="68575" wrap="square" tIns="34275">
            <a:normAutofit fontScale="92500" lnSpcReduction="20000"/>
          </a:bodyPr>
          <a:lstStyle/>
          <a:p>
            <a:pPr indent="-255111" lvl="0" marL="254000" rtl="0" algn="l">
              <a:spcBef>
                <a:spcPts val="0"/>
              </a:spcBef>
              <a:spcAft>
                <a:spcPts val="0"/>
              </a:spcAft>
              <a:buSzPct val="78571"/>
              <a:buChar char="►"/>
            </a:pPr>
            <a:r>
              <a:rPr lang="en">
                <a:solidFill>
                  <a:srgbClr val="757575"/>
                </a:solidFill>
              </a:rPr>
              <a:t>Theft </a:t>
            </a:r>
            <a:endParaRPr/>
          </a:p>
          <a:p>
            <a:pPr indent="-255111" lvl="0" marL="254000" rtl="0" algn="l">
              <a:spcBef>
                <a:spcPts val="800"/>
              </a:spcBef>
              <a:spcAft>
                <a:spcPts val="0"/>
              </a:spcAft>
              <a:buSzPct val="78571"/>
              <a:buChar char="►"/>
            </a:pPr>
            <a:r>
              <a:rPr lang="en">
                <a:solidFill>
                  <a:srgbClr val="757575"/>
                </a:solidFill>
              </a:rPr>
              <a:t>Absent Gardeners – Garden Agreements </a:t>
            </a:r>
            <a:endParaRPr/>
          </a:p>
          <a:p>
            <a:pPr indent="-255111" lvl="0" marL="254000" rtl="0" algn="l">
              <a:spcBef>
                <a:spcPts val="800"/>
              </a:spcBef>
              <a:spcAft>
                <a:spcPts val="0"/>
              </a:spcAft>
              <a:buSzPct val="78571"/>
              <a:buChar char="►"/>
            </a:pPr>
            <a:r>
              <a:rPr lang="en">
                <a:solidFill>
                  <a:srgbClr val="757575"/>
                </a:solidFill>
              </a:rPr>
              <a:t>Garden philosophy's and practices </a:t>
            </a:r>
            <a:endParaRPr/>
          </a:p>
          <a:p>
            <a:pPr indent="-255111" lvl="0" marL="254000" rtl="0" algn="l">
              <a:spcBef>
                <a:spcPts val="800"/>
              </a:spcBef>
              <a:spcAft>
                <a:spcPts val="0"/>
              </a:spcAft>
              <a:buSzPct val="78571"/>
              <a:buChar char="►"/>
            </a:pPr>
            <a:r>
              <a:rPr lang="en">
                <a:solidFill>
                  <a:srgbClr val="757575"/>
                </a:solidFill>
              </a:rPr>
              <a:t>Irrigation and Water conservation</a:t>
            </a:r>
            <a:endParaRPr/>
          </a:p>
          <a:p>
            <a:pPr indent="-255111" lvl="0" marL="254000" rtl="0" algn="l">
              <a:spcBef>
                <a:spcPts val="800"/>
              </a:spcBef>
              <a:spcAft>
                <a:spcPts val="0"/>
              </a:spcAft>
              <a:buSzPct val="78571"/>
              <a:buChar char="►"/>
            </a:pPr>
            <a:r>
              <a:rPr lang="en">
                <a:solidFill>
                  <a:srgbClr val="757575"/>
                </a:solidFill>
              </a:rPr>
              <a:t>Pest &amp; Critter management </a:t>
            </a:r>
            <a:endParaRPr/>
          </a:p>
          <a:p>
            <a:pPr indent="-255111" lvl="0" marL="254000" rtl="0" algn="l">
              <a:spcBef>
                <a:spcPts val="800"/>
              </a:spcBef>
              <a:spcAft>
                <a:spcPts val="0"/>
              </a:spcAft>
              <a:buSzPct val="78571"/>
              <a:buChar char="►"/>
            </a:pPr>
            <a:r>
              <a:rPr lang="en">
                <a:solidFill>
                  <a:srgbClr val="757575"/>
                </a:solidFill>
              </a:rPr>
              <a:t>Onboarding Gardeners &amp; Education </a:t>
            </a:r>
            <a:endParaRPr/>
          </a:p>
          <a:p>
            <a:pPr indent="-255111" lvl="0" marL="254000" rtl="0" algn="l">
              <a:spcBef>
                <a:spcPts val="800"/>
              </a:spcBef>
              <a:spcAft>
                <a:spcPts val="0"/>
              </a:spcAft>
              <a:buSzPct val="78571"/>
              <a:buChar char="►"/>
            </a:pPr>
            <a:r>
              <a:rPr lang="en">
                <a:solidFill>
                  <a:srgbClr val="757575"/>
                </a:solidFill>
              </a:rPr>
              <a:t>Garden Meetings &amp; Potlucks </a:t>
            </a:r>
            <a:endParaRPr/>
          </a:p>
          <a:p>
            <a:pPr indent="-255111" lvl="0" marL="254000" rtl="0" algn="l">
              <a:spcBef>
                <a:spcPts val="800"/>
              </a:spcBef>
              <a:spcAft>
                <a:spcPts val="0"/>
              </a:spcAft>
              <a:buSzPct val="78571"/>
              <a:buChar char="►"/>
            </a:pPr>
            <a:r>
              <a:rPr lang="en">
                <a:solidFill>
                  <a:srgbClr val="757575"/>
                </a:solidFill>
              </a:rPr>
              <a:t>Compost Materials &amp; Weeds </a:t>
            </a:r>
            <a:endParaRPr/>
          </a:p>
          <a:p>
            <a:pPr indent="-255111" lvl="0" marL="254000" rtl="0" algn="l">
              <a:spcBef>
                <a:spcPts val="800"/>
              </a:spcBef>
              <a:spcAft>
                <a:spcPts val="0"/>
              </a:spcAft>
              <a:buSzPct val="78571"/>
              <a:buChar char="►"/>
            </a:pPr>
            <a:r>
              <a:rPr lang="en">
                <a:solidFill>
                  <a:srgbClr val="757575"/>
                </a:solidFill>
              </a:rPr>
              <a:t>Messy areas </a:t>
            </a:r>
            <a:endParaRPr/>
          </a:p>
          <a:p>
            <a:pPr indent="-255111" lvl="0" marL="254000" rtl="0" algn="l">
              <a:spcBef>
                <a:spcPts val="800"/>
              </a:spcBef>
              <a:spcAft>
                <a:spcPts val="0"/>
              </a:spcAft>
              <a:buSzPct val="78571"/>
              <a:buChar char="►"/>
            </a:pPr>
            <a:r>
              <a:rPr lang="en">
                <a:solidFill>
                  <a:srgbClr val="757575"/>
                </a:solidFill>
              </a:rPr>
              <a:t>Assume people have good intentions </a:t>
            </a:r>
            <a:endParaRPr/>
          </a:p>
          <a:p>
            <a:pPr indent="-255111" lvl="0" marL="254000" rtl="0" algn="l">
              <a:spcBef>
                <a:spcPts val="800"/>
              </a:spcBef>
              <a:spcAft>
                <a:spcPts val="0"/>
              </a:spcAft>
              <a:buSzPct val="78571"/>
              <a:buChar char="►"/>
            </a:pPr>
            <a:r>
              <a:rPr lang="en">
                <a:solidFill>
                  <a:srgbClr val="757575"/>
                </a:solidFill>
              </a:rPr>
              <a:t>QUESTIONS ? </a:t>
            </a:r>
            <a:endParaRPr/>
          </a:p>
        </p:txBody>
      </p:sp>
      <p:pic>
        <p:nvPicPr>
          <p:cNvPr id="360" name="Google Shape;360;p49"/>
          <p:cNvPicPr preferRelativeResize="0"/>
          <p:nvPr/>
        </p:nvPicPr>
        <p:blipFill rotWithShape="1">
          <a:blip r:embed="rId3">
            <a:alphaModFix/>
          </a:blip>
          <a:srcRect b="0" l="0" r="0" t="0"/>
          <a:stretch/>
        </p:blipFill>
        <p:spPr>
          <a:xfrm rot="5400000">
            <a:off x="4058579" y="1822934"/>
            <a:ext cx="3001060" cy="225079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0"/>
          <p:cNvSpPr txBox="1"/>
          <p:nvPr>
            <p:ph type="title"/>
          </p:nvPr>
        </p:nvSpPr>
        <p:spPr>
          <a:xfrm>
            <a:off x="740615" y="197960"/>
            <a:ext cx="6417455" cy="700790"/>
          </a:xfrm>
          <a:prstGeom prst="rect">
            <a:avLst/>
          </a:prstGeom>
          <a:noFill/>
          <a:ln>
            <a:noFill/>
          </a:ln>
        </p:spPr>
        <p:txBody>
          <a:bodyPr anchorCtr="0" anchor="t" bIns="34275" lIns="68575" spcFirstLastPara="1" rIns="68575" wrap="square" tIns="34275">
            <a:normAutofit/>
          </a:bodyPr>
          <a:lstStyle/>
          <a:p>
            <a:pPr indent="0" lvl="0" marL="0" rtl="0" algn="ctr">
              <a:spcBef>
                <a:spcPts val="0"/>
              </a:spcBef>
              <a:spcAft>
                <a:spcPts val="0"/>
              </a:spcAft>
              <a:buClr>
                <a:schemeClr val="accent1"/>
              </a:buClr>
              <a:buSzPts val="2700"/>
              <a:buFont typeface="Trebuchet MS"/>
              <a:buNone/>
            </a:pPr>
            <a:r>
              <a:rPr lang="en"/>
              <a:t>Contact Information </a:t>
            </a:r>
            <a:endParaRPr/>
          </a:p>
        </p:txBody>
      </p:sp>
      <p:sp>
        <p:nvSpPr>
          <p:cNvPr id="367" name="Google Shape;367;p50"/>
          <p:cNvSpPr txBox="1"/>
          <p:nvPr>
            <p:ph idx="1" type="body"/>
          </p:nvPr>
        </p:nvSpPr>
        <p:spPr>
          <a:xfrm>
            <a:off x="1889828" y="841880"/>
            <a:ext cx="4239138" cy="916141"/>
          </a:xfrm>
          <a:prstGeom prst="rect">
            <a:avLst/>
          </a:prstGeom>
          <a:noFill/>
          <a:ln>
            <a:noFill/>
          </a:ln>
        </p:spPr>
        <p:txBody>
          <a:bodyPr anchorCtr="0" anchor="t" bIns="34275" lIns="68575" spcFirstLastPara="1" rIns="68575" wrap="square" tIns="34275">
            <a:normAutofit lnSpcReduction="10000"/>
          </a:bodyPr>
          <a:lstStyle/>
          <a:p>
            <a:pPr indent="0" lvl="0" marL="0" rtl="0" algn="ctr">
              <a:spcBef>
                <a:spcPts val="0"/>
              </a:spcBef>
              <a:spcAft>
                <a:spcPts val="0"/>
              </a:spcAft>
              <a:buSzPts val="1200"/>
              <a:buNone/>
            </a:pPr>
            <a:r>
              <a:rPr lang="en" sz="1500">
                <a:solidFill>
                  <a:srgbClr val="AD4C11"/>
                </a:solidFill>
              </a:rPr>
              <a:t>Amy Zink</a:t>
            </a:r>
            <a:endParaRPr/>
          </a:p>
          <a:p>
            <a:pPr indent="0" lvl="0" marL="0" rtl="0" algn="ctr">
              <a:spcBef>
                <a:spcPts val="800"/>
              </a:spcBef>
              <a:spcAft>
                <a:spcPts val="0"/>
              </a:spcAft>
              <a:buSzPts val="1200"/>
              <a:buNone/>
            </a:pPr>
            <a:r>
              <a:rPr lang="en" sz="1500">
                <a:solidFill>
                  <a:srgbClr val="AD4C11"/>
                </a:solidFill>
              </a:rPr>
              <a:t> </a:t>
            </a:r>
            <a:r>
              <a:rPr lang="en" sz="1500" u="sng">
                <a:solidFill>
                  <a:srgbClr val="AD4C11"/>
                </a:solidFill>
                <a:hlinkClick r:id="rId3">
                  <a:extLst>
                    <a:ext uri="{A12FA001-AC4F-418D-AE19-62706E023703}">
                      <ahyp:hlinkClr val="tx"/>
                    </a:ext>
                  </a:extLst>
                </a:hlinkClick>
              </a:rPr>
              <a:t>azink@baysidecc.org</a:t>
            </a:r>
            <a:endParaRPr sz="1500">
              <a:solidFill>
                <a:srgbClr val="AD4C11"/>
              </a:solidFill>
            </a:endParaRPr>
          </a:p>
          <a:p>
            <a:pPr indent="0" lvl="0" marL="0" rtl="0" algn="ctr">
              <a:spcBef>
                <a:spcPts val="800"/>
              </a:spcBef>
              <a:spcAft>
                <a:spcPts val="0"/>
              </a:spcAft>
              <a:buSzPts val="1200"/>
              <a:buNone/>
            </a:pPr>
            <a:r>
              <a:rPr lang="en" sz="1500">
                <a:solidFill>
                  <a:srgbClr val="AD4C11"/>
                </a:solidFill>
              </a:rPr>
              <a:t>619.300.0713</a:t>
            </a:r>
            <a:endParaRPr/>
          </a:p>
          <a:p>
            <a:pPr indent="0" lvl="0" marL="0" rtl="0" algn="ctr">
              <a:spcBef>
                <a:spcPts val="800"/>
              </a:spcBef>
              <a:spcAft>
                <a:spcPts val="0"/>
              </a:spcAft>
              <a:buSzPts val="1200"/>
              <a:buNone/>
            </a:pPr>
            <a:r>
              <a:t/>
            </a:r>
            <a:endParaRPr sz="1500">
              <a:solidFill>
                <a:srgbClr val="AD4C11"/>
              </a:solidFill>
            </a:endParaRPr>
          </a:p>
        </p:txBody>
      </p:sp>
      <p:pic>
        <p:nvPicPr>
          <p:cNvPr id="368" name="Google Shape;368;p50"/>
          <p:cNvPicPr preferRelativeResize="0"/>
          <p:nvPr/>
        </p:nvPicPr>
        <p:blipFill rotWithShape="1">
          <a:blip r:embed="rId4">
            <a:alphaModFix/>
          </a:blip>
          <a:srcRect b="0" l="0" r="0" t="0"/>
          <a:stretch/>
        </p:blipFill>
        <p:spPr>
          <a:xfrm>
            <a:off x="6034029" y="2696869"/>
            <a:ext cx="1843885" cy="1377222"/>
          </a:xfrm>
          <a:prstGeom prst="rect">
            <a:avLst/>
          </a:prstGeom>
          <a:noFill/>
          <a:ln cap="flat" cmpd="sng" w="9525">
            <a:solidFill>
              <a:srgbClr val="3F7818"/>
            </a:solidFill>
            <a:prstDash val="solid"/>
            <a:round/>
            <a:headEnd len="sm" w="sm" type="none"/>
            <a:tailEnd len="sm" w="sm" type="none"/>
          </a:ln>
        </p:spPr>
      </p:pic>
      <p:pic>
        <p:nvPicPr>
          <p:cNvPr id="369" name="Google Shape;369;p50"/>
          <p:cNvPicPr preferRelativeResize="0"/>
          <p:nvPr/>
        </p:nvPicPr>
        <p:blipFill rotWithShape="1">
          <a:blip r:embed="rId5">
            <a:alphaModFix/>
          </a:blip>
          <a:srcRect b="0" l="0" r="0" t="0"/>
          <a:stretch/>
        </p:blipFill>
        <p:spPr>
          <a:xfrm>
            <a:off x="2188028" y="1836964"/>
            <a:ext cx="3785715" cy="2858236"/>
          </a:xfrm>
          <a:prstGeom prst="rect">
            <a:avLst/>
          </a:prstGeom>
          <a:noFill/>
          <a:ln cap="flat" cmpd="sng" w="9525">
            <a:solidFill>
              <a:srgbClr val="3F7818"/>
            </a:solidFill>
            <a:prstDash val="solid"/>
            <a:round/>
            <a:headEnd len="sm" w="sm" type="none"/>
            <a:tailEnd len="sm" w="sm" type="none"/>
          </a:ln>
        </p:spPr>
      </p:pic>
      <p:pic>
        <p:nvPicPr>
          <p:cNvPr id="370" name="Google Shape;370;p50"/>
          <p:cNvPicPr preferRelativeResize="0"/>
          <p:nvPr/>
        </p:nvPicPr>
        <p:blipFill rotWithShape="1">
          <a:blip r:embed="rId6">
            <a:alphaModFix/>
          </a:blip>
          <a:srcRect b="0" l="0" r="0" t="0"/>
          <a:stretch/>
        </p:blipFill>
        <p:spPr>
          <a:xfrm rot="5400000">
            <a:off x="392133" y="2670085"/>
            <a:ext cx="1907721" cy="1430791"/>
          </a:xfrm>
          <a:prstGeom prst="rect">
            <a:avLst/>
          </a:prstGeom>
          <a:noFill/>
          <a:ln cap="flat" cmpd="sng" w="9525">
            <a:solidFill>
              <a:srgbClr val="3F7818"/>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2"/>
          <p:cNvSpPr txBox="1"/>
          <p:nvPr>
            <p:ph idx="1" type="body"/>
          </p:nvPr>
        </p:nvSpPr>
        <p:spPr>
          <a:xfrm>
            <a:off x="214897" y="353246"/>
            <a:ext cx="3139217" cy="432197"/>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SzPts val="1400"/>
              <a:buNone/>
            </a:pPr>
            <a:r>
              <a:t/>
            </a:r>
            <a:endParaRPr b="1" i="0">
              <a:solidFill>
                <a:srgbClr val="484242"/>
              </a:solidFill>
              <a:latin typeface="Proxima Nova"/>
              <a:ea typeface="Proxima Nova"/>
              <a:cs typeface="Proxima Nova"/>
              <a:sym typeface="Proxima Nova"/>
            </a:endParaRPr>
          </a:p>
          <a:p>
            <a:pPr indent="0" lvl="0" marL="0" rtl="0" algn="l">
              <a:spcBef>
                <a:spcPts val="800"/>
              </a:spcBef>
              <a:spcAft>
                <a:spcPts val="0"/>
              </a:spcAft>
              <a:buSzPts val="1400"/>
              <a:buNone/>
            </a:pPr>
            <a:r>
              <a:t/>
            </a:r>
            <a:endParaRPr>
              <a:solidFill>
                <a:schemeClr val="dk1"/>
              </a:solidFill>
            </a:endParaRPr>
          </a:p>
        </p:txBody>
      </p:sp>
      <p:sp>
        <p:nvSpPr>
          <p:cNvPr id="205" name="Google Shape;205;p32"/>
          <p:cNvSpPr txBox="1"/>
          <p:nvPr>
            <p:ph type="title"/>
          </p:nvPr>
        </p:nvSpPr>
        <p:spPr>
          <a:xfrm>
            <a:off x="322940" y="316201"/>
            <a:ext cx="6447501" cy="523122"/>
          </a:xfrm>
          <a:prstGeom prst="rect">
            <a:avLst/>
          </a:prstGeom>
          <a:noFill/>
          <a:ln>
            <a:noFill/>
          </a:ln>
        </p:spPr>
        <p:txBody>
          <a:bodyPr anchorCtr="0" anchor="t" bIns="34275" lIns="68575" spcFirstLastPara="1" rIns="68575" wrap="square" tIns="34275">
            <a:normAutofit fontScale="90000"/>
          </a:bodyPr>
          <a:lstStyle/>
          <a:p>
            <a:pPr indent="0" lvl="0" marL="0" rtl="0" algn="l">
              <a:spcBef>
                <a:spcPts val="0"/>
              </a:spcBef>
              <a:spcAft>
                <a:spcPts val="0"/>
              </a:spcAft>
              <a:buClr>
                <a:schemeClr val="accent1"/>
              </a:buClr>
              <a:buSzPct val="100000"/>
              <a:buFont typeface="Trebuchet MS"/>
              <a:buNone/>
            </a:pPr>
            <a:r>
              <a:rPr lang="en"/>
              <a:t>Bayside Community Center</a:t>
            </a:r>
            <a:br>
              <a:rPr lang="en"/>
            </a:br>
            <a:br>
              <a:rPr lang="en"/>
            </a:br>
            <a:br>
              <a:rPr lang="en"/>
            </a:br>
            <a:br>
              <a:rPr b="0" i="0" lang="en">
                <a:solidFill>
                  <a:srgbClr val="484242"/>
                </a:solidFill>
                <a:latin typeface="Proxima Nova"/>
                <a:ea typeface="Proxima Nova"/>
                <a:cs typeface="Proxima Nova"/>
                <a:sym typeface="Proxima Nova"/>
              </a:rPr>
            </a:br>
            <a:endParaRPr/>
          </a:p>
        </p:txBody>
      </p:sp>
      <p:sp>
        <p:nvSpPr>
          <p:cNvPr id="206" name="Google Shape;206;p32"/>
          <p:cNvSpPr txBox="1"/>
          <p:nvPr>
            <p:ph idx="3" type="body"/>
          </p:nvPr>
        </p:nvSpPr>
        <p:spPr>
          <a:xfrm>
            <a:off x="5381523" y="885084"/>
            <a:ext cx="3139213" cy="432197"/>
          </a:xfrm>
          <a:prstGeom prst="rect">
            <a:avLst/>
          </a:prstGeom>
          <a:noFill/>
          <a:ln>
            <a:noFill/>
          </a:ln>
        </p:spPr>
        <p:txBody>
          <a:bodyPr anchorCtr="0" anchor="b" bIns="34275" lIns="68575" spcFirstLastPara="1" rIns="68575" wrap="square" tIns="34275">
            <a:noAutofit/>
          </a:bodyPr>
          <a:lstStyle/>
          <a:p>
            <a:pPr indent="0" lvl="0" marL="0" rtl="0" algn="l">
              <a:spcBef>
                <a:spcPts val="0"/>
              </a:spcBef>
              <a:spcAft>
                <a:spcPts val="0"/>
              </a:spcAft>
              <a:buSzPts val="1400"/>
              <a:buNone/>
            </a:pPr>
            <a:r>
              <a:rPr lang="en">
                <a:solidFill>
                  <a:srgbClr val="666666"/>
                </a:solidFill>
              </a:rPr>
              <a:t>2025 Impact Report</a:t>
            </a:r>
            <a:endParaRPr>
              <a:solidFill>
                <a:srgbClr val="666666"/>
              </a:solidFill>
            </a:endParaRPr>
          </a:p>
        </p:txBody>
      </p:sp>
      <p:pic>
        <p:nvPicPr>
          <p:cNvPr id="207" name="Google Shape;207;p32"/>
          <p:cNvPicPr preferRelativeResize="0"/>
          <p:nvPr>
            <p:ph idx="4" type="body"/>
          </p:nvPr>
        </p:nvPicPr>
        <p:blipFill rotWithShape="1">
          <a:blip r:embed="rId3">
            <a:alphaModFix/>
          </a:blip>
          <a:srcRect b="0" l="0" r="0" t="0"/>
          <a:stretch/>
        </p:blipFill>
        <p:spPr>
          <a:xfrm>
            <a:off x="4849327" y="1426043"/>
            <a:ext cx="3802039" cy="2408883"/>
          </a:xfrm>
          <a:prstGeom prst="rect">
            <a:avLst/>
          </a:prstGeom>
          <a:noFill/>
          <a:ln>
            <a:noFill/>
          </a:ln>
        </p:spPr>
      </p:pic>
      <p:pic>
        <p:nvPicPr>
          <p:cNvPr id="208" name="Google Shape;208;p32"/>
          <p:cNvPicPr preferRelativeResize="0"/>
          <p:nvPr/>
        </p:nvPicPr>
        <p:blipFill rotWithShape="1">
          <a:blip r:embed="rId4">
            <a:alphaModFix/>
          </a:blip>
          <a:srcRect b="0" l="0" r="0" t="0"/>
          <a:stretch/>
        </p:blipFill>
        <p:spPr>
          <a:xfrm>
            <a:off x="492648" y="2531761"/>
            <a:ext cx="4079355" cy="2569579"/>
          </a:xfrm>
          <a:prstGeom prst="rect">
            <a:avLst/>
          </a:prstGeom>
          <a:noFill/>
          <a:ln>
            <a:noFill/>
          </a:ln>
        </p:spPr>
      </p:pic>
      <p:sp>
        <p:nvSpPr>
          <p:cNvPr id="209" name="Google Shape;209;p32"/>
          <p:cNvSpPr/>
          <p:nvPr/>
        </p:nvSpPr>
        <p:spPr>
          <a:xfrm>
            <a:off x="3280370" y="4078700"/>
            <a:ext cx="883416" cy="405420"/>
          </a:xfrm>
          <a:prstGeom prst="rect">
            <a:avLst/>
          </a:prstGeom>
          <a:solidFill>
            <a:srgbClr val="FFFF00">
              <a:alpha val="30196"/>
            </a:srgbClr>
          </a:solidFill>
          <a:ln cap="rnd" cmpd="sng" w="19050">
            <a:solidFill>
              <a:srgbClr val="FFFF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Trebuchet MS"/>
              <a:ea typeface="Trebuchet MS"/>
              <a:cs typeface="Trebuchet MS"/>
              <a:sym typeface="Trebuchet MS"/>
            </a:endParaRPr>
          </a:p>
        </p:txBody>
      </p:sp>
      <p:sp>
        <p:nvSpPr>
          <p:cNvPr id="210" name="Google Shape;210;p32"/>
          <p:cNvSpPr txBox="1"/>
          <p:nvPr/>
        </p:nvSpPr>
        <p:spPr>
          <a:xfrm>
            <a:off x="322950" y="862101"/>
            <a:ext cx="4145100" cy="1593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100" u="none" cap="none" strike="noStrike">
                <a:solidFill>
                  <a:srgbClr val="666666"/>
                </a:solidFill>
                <a:latin typeface="Trebuchet MS"/>
                <a:ea typeface="Trebuchet MS"/>
                <a:cs typeface="Trebuchet MS"/>
                <a:sym typeface="Trebuchet MS"/>
              </a:rPr>
              <a:t>What is Bayside ? </a:t>
            </a:r>
            <a:endParaRPr sz="1100">
              <a:solidFill>
                <a:srgbClr val="666666"/>
              </a:solidFill>
            </a:endParaRPr>
          </a:p>
          <a:p>
            <a:pPr indent="0" lvl="0" marL="0" marR="0" rtl="0" algn="l">
              <a:spcBef>
                <a:spcPts val="0"/>
              </a:spcBef>
              <a:spcAft>
                <a:spcPts val="0"/>
              </a:spcAft>
              <a:buNone/>
            </a:pPr>
            <a:r>
              <a:rPr b="1" i="0" lang="en" sz="1100">
                <a:solidFill>
                  <a:srgbClr val="666666"/>
                </a:solidFill>
                <a:latin typeface="Trebuchet MS"/>
                <a:ea typeface="Trebuchet MS"/>
                <a:cs typeface="Trebuchet MS"/>
                <a:sym typeface="Trebuchet MS"/>
              </a:rPr>
              <a:t>Bayside is an independent 94 year old, non-profit, neighborhood-based organization that serves the whole person and community. Located at 2202 Comstock Street in the heart of Linda Vista, our facility is visited daily by many San Diegans. Social services, educational opportunities and advocacy efforts all exist under one roof, through which we encourage and empower members of the community to create abundant lives.</a:t>
            </a:r>
            <a:endParaRPr sz="1400">
              <a:solidFill>
                <a:srgbClr val="666666"/>
              </a:solidFill>
              <a:latin typeface="Trebuchet MS"/>
              <a:ea typeface="Trebuchet MS"/>
              <a:cs typeface="Trebuchet MS"/>
              <a:sym typeface="Trebuchet MS"/>
            </a:endParaRPr>
          </a:p>
        </p:txBody>
      </p:sp>
      <p:sp>
        <p:nvSpPr>
          <p:cNvPr id="211" name="Google Shape;211;p32"/>
          <p:cNvSpPr txBox="1"/>
          <p:nvPr/>
        </p:nvSpPr>
        <p:spPr>
          <a:xfrm>
            <a:off x="5206882" y="4296982"/>
            <a:ext cx="1681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rgbClr val="666666"/>
                </a:solidFill>
                <a:latin typeface="Trebuchet MS"/>
                <a:ea typeface="Trebuchet MS"/>
                <a:cs typeface="Trebuchet MS"/>
                <a:sym typeface="Trebuchet MS"/>
              </a:rPr>
              <a:t>www.baysidecc.org</a:t>
            </a:r>
            <a:endParaRPr sz="1400">
              <a:solidFill>
                <a:srgbClr val="666666"/>
              </a:solidFill>
              <a:latin typeface="Trebuchet MS"/>
              <a:ea typeface="Trebuchet MS"/>
              <a:cs typeface="Trebuchet MS"/>
              <a:sym typeface="Trebuchet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3"/>
          <p:cNvSpPr txBox="1"/>
          <p:nvPr>
            <p:ph type="title"/>
          </p:nvPr>
        </p:nvSpPr>
        <p:spPr>
          <a:xfrm>
            <a:off x="705705" y="3259205"/>
            <a:ext cx="2890896" cy="958850"/>
          </a:xfrm>
          <a:prstGeom prst="rect">
            <a:avLst/>
          </a:prstGeom>
          <a:noFill/>
          <a:ln>
            <a:noFill/>
          </a:ln>
        </p:spPr>
        <p:txBody>
          <a:bodyPr anchorCtr="0" anchor="b" bIns="34275" lIns="68575" spcFirstLastPara="1" rIns="68575" wrap="square" tIns="34275">
            <a:normAutofit fontScale="90000"/>
          </a:bodyPr>
          <a:lstStyle/>
          <a:p>
            <a:pPr indent="0" lvl="0" marL="0" rtl="0" algn="l">
              <a:spcBef>
                <a:spcPts val="0"/>
              </a:spcBef>
              <a:spcAft>
                <a:spcPts val="0"/>
              </a:spcAft>
              <a:buClr>
                <a:schemeClr val="accent1"/>
              </a:buClr>
              <a:buSzPct val="100000"/>
              <a:buFont typeface="Trebuchet MS"/>
              <a:buNone/>
            </a:pPr>
            <a:r>
              <a:rPr lang="en" sz="2700"/>
              <a:t>Bayside </a:t>
            </a:r>
            <a:br>
              <a:rPr lang="en" sz="2700"/>
            </a:br>
            <a:r>
              <a:rPr lang="en" sz="2700"/>
              <a:t>Community </a:t>
            </a:r>
            <a:br>
              <a:rPr lang="en" sz="2700"/>
            </a:br>
            <a:r>
              <a:rPr lang="en" sz="2700"/>
              <a:t>Center</a:t>
            </a:r>
            <a:br>
              <a:rPr lang="en" sz="2000"/>
            </a:br>
            <a:br>
              <a:rPr lang="en" sz="2000"/>
            </a:br>
            <a:r>
              <a:rPr b="0" i="0" lang="en" sz="2000">
                <a:solidFill>
                  <a:srgbClr val="484242"/>
                </a:solidFill>
                <a:latin typeface="Proxima Nova"/>
                <a:ea typeface="Proxima Nova"/>
                <a:cs typeface="Proxima Nova"/>
                <a:sym typeface="Proxima Nova"/>
              </a:rPr>
              <a:t>2202 Comstock Street   </a:t>
            </a:r>
            <a:br>
              <a:rPr b="0" i="0" lang="en" sz="2000">
                <a:solidFill>
                  <a:srgbClr val="484242"/>
                </a:solidFill>
                <a:latin typeface="Proxima Nova"/>
                <a:ea typeface="Proxima Nova"/>
                <a:cs typeface="Proxima Nova"/>
                <a:sym typeface="Proxima Nova"/>
              </a:rPr>
            </a:br>
            <a:r>
              <a:rPr b="0" i="0" lang="en" sz="2000">
                <a:solidFill>
                  <a:srgbClr val="484242"/>
                </a:solidFill>
                <a:latin typeface="Proxima Nova"/>
                <a:ea typeface="Proxima Nova"/>
                <a:cs typeface="Proxima Nova"/>
                <a:sym typeface="Proxima Nova"/>
              </a:rPr>
              <a:t>San Diego, CA 92111</a:t>
            </a:r>
            <a:br>
              <a:rPr b="0" i="0" lang="en" sz="2000">
                <a:solidFill>
                  <a:srgbClr val="484242"/>
                </a:solidFill>
                <a:latin typeface="Proxima Nova"/>
                <a:ea typeface="Proxima Nova"/>
                <a:cs typeface="Proxima Nova"/>
                <a:sym typeface="Proxima Nova"/>
              </a:rPr>
            </a:br>
            <a:br>
              <a:rPr b="0" i="0" lang="en" sz="2000">
                <a:solidFill>
                  <a:srgbClr val="484242"/>
                </a:solidFill>
                <a:latin typeface="Proxima Nova"/>
                <a:ea typeface="Proxima Nova"/>
                <a:cs typeface="Proxima Nova"/>
                <a:sym typeface="Proxima Nova"/>
              </a:rPr>
            </a:br>
            <a:r>
              <a:rPr b="0" i="0" lang="en" sz="2000">
                <a:solidFill>
                  <a:srgbClr val="484242"/>
                </a:solidFill>
                <a:latin typeface="Proxima Nova"/>
                <a:ea typeface="Proxima Nova"/>
                <a:cs typeface="Proxima Nova"/>
                <a:sym typeface="Proxima Nova"/>
              </a:rPr>
              <a:t>Telephone: 858.278.0771  </a:t>
            </a:r>
            <a:br>
              <a:rPr b="0" i="0" lang="en" sz="2000">
                <a:solidFill>
                  <a:srgbClr val="484242"/>
                </a:solidFill>
                <a:latin typeface="Proxima Nova"/>
                <a:ea typeface="Proxima Nova"/>
                <a:cs typeface="Proxima Nova"/>
                <a:sym typeface="Proxima Nova"/>
              </a:rPr>
            </a:br>
            <a:r>
              <a:rPr b="0" i="0" lang="en" sz="2000">
                <a:solidFill>
                  <a:srgbClr val="484242"/>
                </a:solidFill>
                <a:latin typeface="Proxima Nova"/>
                <a:ea typeface="Proxima Nova"/>
                <a:cs typeface="Proxima Nova"/>
                <a:sym typeface="Proxima Nova"/>
              </a:rPr>
              <a:t>Email: </a:t>
            </a:r>
            <a:br>
              <a:rPr b="0" i="0" lang="en" sz="2000">
                <a:solidFill>
                  <a:srgbClr val="484242"/>
                </a:solidFill>
                <a:latin typeface="Proxima Nova"/>
                <a:ea typeface="Proxima Nova"/>
                <a:cs typeface="Proxima Nova"/>
                <a:sym typeface="Proxima Nova"/>
              </a:rPr>
            </a:br>
            <a:r>
              <a:rPr b="0" i="0" lang="en" sz="2000" u="sng" strike="noStrike">
                <a:solidFill>
                  <a:srgbClr val="0F63F5"/>
                </a:solidFill>
                <a:latin typeface="Proxima Nova"/>
                <a:ea typeface="Proxima Nova"/>
                <a:cs typeface="Proxima Nova"/>
                <a:sym typeface="Proxima Nova"/>
                <a:hlinkClick r:id="rId3">
                  <a:extLst>
                    <a:ext uri="{A12FA001-AC4F-418D-AE19-62706E023703}">
                      <ahyp:hlinkClr val="tx"/>
                    </a:ext>
                  </a:extLst>
                </a:hlinkClick>
              </a:rPr>
              <a:t>baysideinfo@baysidecc.org</a:t>
            </a:r>
            <a:br>
              <a:rPr lang="en"/>
            </a:br>
            <a:endParaRPr/>
          </a:p>
        </p:txBody>
      </p:sp>
      <p:pic>
        <p:nvPicPr>
          <p:cNvPr id="218" name="Google Shape;218;p33"/>
          <p:cNvPicPr preferRelativeResize="0"/>
          <p:nvPr>
            <p:ph idx="1" type="body"/>
          </p:nvPr>
        </p:nvPicPr>
        <p:blipFill rotWithShape="1">
          <a:blip r:embed="rId4">
            <a:alphaModFix/>
          </a:blip>
          <a:srcRect b="0" l="0" r="0" t="0"/>
          <a:stretch/>
        </p:blipFill>
        <p:spPr>
          <a:xfrm>
            <a:off x="3896439" y="905715"/>
            <a:ext cx="4624625" cy="347063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4"/>
          <p:cNvSpPr txBox="1"/>
          <p:nvPr>
            <p:ph type="title"/>
          </p:nvPr>
        </p:nvSpPr>
        <p:spPr>
          <a:xfrm>
            <a:off x="508000" y="457200"/>
            <a:ext cx="7644742" cy="9906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accent1"/>
              </a:buClr>
              <a:buSzPts val="2400"/>
              <a:buFont typeface="Trebuchet MS"/>
              <a:buNone/>
            </a:pPr>
            <a:r>
              <a:rPr lang="en" sz="2400"/>
              <a:t>Bayside’s Environmental Learning Center (BELC) </a:t>
            </a:r>
            <a:br>
              <a:rPr lang="en" sz="2400"/>
            </a:br>
            <a:r>
              <a:rPr lang="en" sz="2400"/>
              <a:t>Programs</a:t>
            </a:r>
            <a:endParaRPr/>
          </a:p>
        </p:txBody>
      </p:sp>
      <p:sp>
        <p:nvSpPr>
          <p:cNvPr id="225" name="Google Shape;225;p34"/>
          <p:cNvSpPr txBox="1"/>
          <p:nvPr>
            <p:ph idx="1" type="body"/>
          </p:nvPr>
        </p:nvSpPr>
        <p:spPr>
          <a:xfrm>
            <a:off x="508001" y="1433815"/>
            <a:ext cx="3296557" cy="3065858"/>
          </a:xfrm>
          <a:prstGeom prst="rect">
            <a:avLst/>
          </a:prstGeom>
          <a:noFill/>
          <a:ln>
            <a:noFill/>
          </a:ln>
        </p:spPr>
        <p:txBody>
          <a:bodyPr anchorCtr="0" anchor="t" bIns="34275" lIns="68575" spcFirstLastPara="1" rIns="68575" wrap="square" tIns="34275">
            <a:normAutofit fontScale="62500" lnSpcReduction="20000"/>
          </a:bodyPr>
          <a:lstStyle/>
          <a:p>
            <a:pPr indent="-246062" lvl="0" marL="254000" rtl="0" algn="l">
              <a:spcBef>
                <a:spcPts val="0"/>
              </a:spcBef>
              <a:spcAft>
                <a:spcPts val="0"/>
              </a:spcAft>
              <a:buSzPct val="77777"/>
              <a:buChar char="►"/>
            </a:pPr>
            <a:r>
              <a:rPr lang="en" sz="1800"/>
              <a:t>Food Production &amp; Recovery</a:t>
            </a:r>
            <a:endParaRPr/>
          </a:p>
          <a:p>
            <a:pPr indent="-246062" lvl="0" marL="254000" rtl="0" algn="l">
              <a:spcBef>
                <a:spcPts val="800"/>
              </a:spcBef>
              <a:spcAft>
                <a:spcPts val="0"/>
              </a:spcAft>
              <a:buSzPct val="77777"/>
              <a:buChar char="►"/>
            </a:pPr>
            <a:r>
              <a:rPr lang="en" sz="1800"/>
              <a:t>Tiny Gardens </a:t>
            </a:r>
            <a:endParaRPr/>
          </a:p>
          <a:p>
            <a:pPr indent="-246062" lvl="0" marL="254000" rtl="0" algn="l">
              <a:spcBef>
                <a:spcPts val="800"/>
              </a:spcBef>
              <a:spcAft>
                <a:spcPts val="0"/>
              </a:spcAft>
              <a:buSzPct val="77777"/>
              <a:buChar char="►"/>
            </a:pPr>
            <a:r>
              <a:rPr lang="en" sz="1800"/>
              <a:t>Garden Therapy Field Trips</a:t>
            </a:r>
            <a:endParaRPr/>
          </a:p>
          <a:p>
            <a:pPr indent="-246062" lvl="0" marL="254000" rtl="0" algn="l">
              <a:spcBef>
                <a:spcPts val="800"/>
              </a:spcBef>
              <a:spcAft>
                <a:spcPts val="0"/>
              </a:spcAft>
              <a:buSzPct val="77777"/>
              <a:buChar char="►"/>
            </a:pPr>
            <a:r>
              <a:rPr lang="en" sz="1800"/>
              <a:t>Seed Library</a:t>
            </a:r>
            <a:endParaRPr/>
          </a:p>
          <a:p>
            <a:pPr indent="-246062" lvl="0" marL="254000" rtl="0" algn="l">
              <a:spcBef>
                <a:spcPts val="800"/>
              </a:spcBef>
              <a:spcAft>
                <a:spcPts val="0"/>
              </a:spcAft>
              <a:buSzPct val="77777"/>
              <a:buChar char="►"/>
            </a:pPr>
            <a:r>
              <a:rPr lang="en" sz="1800"/>
              <a:t>Seed Starting Class</a:t>
            </a:r>
            <a:endParaRPr/>
          </a:p>
          <a:p>
            <a:pPr indent="-246062" lvl="0" marL="254000" rtl="0" algn="l">
              <a:spcBef>
                <a:spcPts val="800"/>
              </a:spcBef>
              <a:spcAft>
                <a:spcPts val="0"/>
              </a:spcAft>
              <a:buSzPct val="77777"/>
              <a:buChar char="►"/>
            </a:pPr>
            <a:r>
              <a:rPr lang="en" sz="1800"/>
              <a:t>Seed Starting Consultations </a:t>
            </a:r>
            <a:endParaRPr/>
          </a:p>
          <a:p>
            <a:pPr indent="-216693" lvl="1" marL="558800" rtl="0" algn="l">
              <a:spcBef>
                <a:spcPts val="800"/>
              </a:spcBef>
              <a:spcAft>
                <a:spcPts val="0"/>
              </a:spcAft>
              <a:buSzPct val="76470"/>
              <a:buChar char="►"/>
            </a:pPr>
            <a:r>
              <a:rPr lang="en" sz="1700"/>
              <a:t>@ LV Farmers’ Market </a:t>
            </a:r>
            <a:endParaRPr/>
          </a:p>
          <a:p>
            <a:pPr indent="-246062" lvl="0" marL="254000" rtl="0" algn="l">
              <a:spcBef>
                <a:spcPts val="800"/>
              </a:spcBef>
              <a:spcAft>
                <a:spcPts val="0"/>
              </a:spcAft>
              <a:buSzPct val="77777"/>
              <a:buChar char="►"/>
            </a:pPr>
            <a:r>
              <a:rPr lang="en" sz="1800"/>
              <a:t>Co-Op Gardening</a:t>
            </a:r>
            <a:endParaRPr/>
          </a:p>
          <a:p>
            <a:pPr indent="-246062" lvl="0" marL="254000" rtl="0" algn="l">
              <a:spcBef>
                <a:spcPts val="800"/>
              </a:spcBef>
              <a:spcAft>
                <a:spcPts val="0"/>
              </a:spcAft>
              <a:buSzPct val="77777"/>
              <a:buChar char="►"/>
            </a:pPr>
            <a:r>
              <a:rPr lang="en" sz="1800"/>
              <a:t>Community Gardening</a:t>
            </a:r>
            <a:endParaRPr/>
          </a:p>
          <a:p>
            <a:pPr indent="-216693" lvl="1" marL="558800" rtl="0" algn="l">
              <a:spcBef>
                <a:spcPts val="800"/>
              </a:spcBef>
              <a:spcAft>
                <a:spcPts val="0"/>
              </a:spcAft>
              <a:buSzPct val="76470"/>
              <a:buChar char="►"/>
            </a:pPr>
            <a:r>
              <a:rPr lang="en" sz="1700"/>
              <a:t>Classes, Volunteer Events, Senior Cooperative gardening &amp; more</a:t>
            </a:r>
            <a:endParaRPr/>
          </a:p>
          <a:p>
            <a:pPr indent="0" lvl="0" marL="0" rtl="0" algn="l">
              <a:spcBef>
                <a:spcPts val="800"/>
              </a:spcBef>
              <a:spcAft>
                <a:spcPts val="0"/>
              </a:spcAft>
              <a:buSzPct val="77777"/>
              <a:buNone/>
            </a:pPr>
            <a:r>
              <a:t/>
            </a:r>
            <a:endParaRPr sz="1800"/>
          </a:p>
          <a:p>
            <a:pPr indent="0" lvl="0" marL="0" rtl="0" algn="l">
              <a:spcBef>
                <a:spcPts val="800"/>
              </a:spcBef>
              <a:spcAft>
                <a:spcPts val="0"/>
              </a:spcAft>
              <a:buSzPct val="77777"/>
              <a:buNone/>
            </a:pPr>
            <a:r>
              <a:rPr lang="en" sz="1800" u="sng">
                <a:solidFill>
                  <a:schemeClr val="hlink"/>
                </a:solidFill>
                <a:hlinkClick r:id="rId3"/>
              </a:rPr>
              <a:t>https://www.baysidecc.org/belc</a:t>
            </a:r>
            <a:endParaRPr sz="1800"/>
          </a:p>
          <a:p>
            <a:pPr indent="-177800" lvl="1" marL="558800" rtl="0" algn="l">
              <a:spcBef>
                <a:spcPts val="800"/>
              </a:spcBef>
              <a:spcAft>
                <a:spcPts val="0"/>
              </a:spcAft>
              <a:buSzPct val="83333"/>
              <a:buNone/>
            </a:pPr>
            <a:r>
              <a:t/>
            </a:r>
            <a:endParaRPr/>
          </a:p>
        </p:txBody>
      </p:sp>
      <p:pic>
        <p:nvPicPr>
          <p:cNvPr id="226" name="Google Shape;226;p34"/>
          <p:cNvPicPr preferRelativeResize="0"/>
          <p:nvPr/>
        </p:nvPicPr>
        <p:blipFill rotWithShape="1">
          <a:blip r:embed="rId4">
            <a:alphaModFix/>
          </a:blip>
          <a:srcRect b="0" l="0" r="0" t="0"/>
          <a:stretch/>
        </p:blipFill>
        <p:spPr>
          <a:xfrm>
            <a:off x="3804557" y="1447800"/>
            <a:ext cx="4767942" cy="299978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5"/>
          <p:cNvSpPr txBox="1"/>
          <p:nvPr>
            <p:ph type="title"/>
          </p:nvPr>
        </p:nvSpPr>
        <p:spPr>
          <a:xfrm>
            <a:off x="491202" y="342900"/>
            <a:ext cx="6275358" cy="640080"/>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chemeClr val="accent1"/>
              </a:buClr>
              <a:buSzPts val="2700"/>
              <a:buFont typeface="Trebuchet MS"/>
              <a:buNone/>
            </a:pPr>
            <a:r>
              <a:rPr lang="en"/>
              <a:t>Bayside Tiny Garden Project </a:t>
            </a:r>
            <a:endParaRPr/>
          </a:p>
        </p:txBody>
      </p:sp>
      <p:sp>
        <p:nvSpPr>
          <p:cNvPr id="233" name="Google Shape;233;p35"/>
          <p:cNvSpPr txBox="1"/>
          <p:nvPr>
            <p:ph idx="1" type="body"/>
          </p:nvPr>
        </p:nvSpPr>
        <p:spPr>
          <a:xfrm>
            <a:off x="491202" y="921484"/>
            <a:ext cx="5623848" cy="1111328"/>
          </a:xfrm>
          <a:prstGeom prst="rect">
            <a:avLst/>
          </a:prstGeom>
          <a:noFill/>
          <a:ln>
            <a:noFill/>
          </a:ln>
        </p:spPr>
        <p:txBody>
          <a:bodyPr anchorCtr="0" anchor="t" bIns="34275" lIns="68575" spcFirstLastPara="1" rIns="68575" wrap="square" tIns="34275">
            <a:normAutofit/>
          </a:bodyPr>
          <a:lstStyle/>
          <a:p>
            <a:pPr indent="-260350" lvl="0" marL="254000" rtl="0" algn="l">
              <a:spcBef>
                <a:spcPts val="0"/>
              </a:spcBef>
              <a:spcAft>
                <a:spcPts val="0"/>
              </a:spcAft>
              <a:buSzPts val="1100"/>
              <a:buChar char="►"/>
            </a:pPr>
            <a:r>
              <a:rPr lang="en">
                <a:solidFill>
                  <a:srgbClr val="757575"/>
                </a:solidFill>
              </a:rPr>
              <a:t>Launched in 2020- Completed 4</a:t>
            </a:r>
            <a:r>
              <a:rPr baseline="30000" lang="en">
                <a:solidFill>
                  <a:srgbClr val="757575"/>
                </a:solidFill>
              </a:rPr>
              <a:t>th</a:t>
            </a:r>
            <a:r>
              <a:rPr lang="en">
                <a:solidFill>
                  <a:srgbClr val="757575"/>
                </a:solidFill>
              </a:rPr>
              <a:t> Cohorts </a:t>
            </a:r>
            <a:endParaRPr/>
          </a:p>
          <a:p>
            <a:pPr indent="-260350" lvl="0" marL="254000" rtl="0" algn="l">
              <a:spcBef>
                <a:spcPts val="800"/>
              </a:spcBef>
              <a:spcAft>
                <a:spcPts val="0"/>
              </a:spcAft>
              <a:buSzPts val="1100"/>
              <a:buChar char="►"/>
            </a:pPr>
            <a:r>
              <a:rPr lang="en">
                <a:solidFill>
                  <a:srgbClr val="757575"/>
                </a:solidFill>
              </a:rPr>
              <a:t>6 – 10 Families receive portable grow bags + monthly education </a:t>
            </a:r>
            <a:endParaRPr/>
          </a:p>
          <a:p>
            <a:pPr indent="-260350" lvl="0" marL="254000" rtl="0" algn="l">
              <a:spcBef>
                <a:spcPts val="800"/>
              </a:spcBef>
              <a:spcAft>
                <a:spcPts val="0"/>
              </a:spcAft>
              <a:buSzPts val="1100"/>
              <a:buChar char="►"/>
            </a:pPr>
            <a:r>
              <a:rPr lang="en">
                <a:solidFill>
                  <a:srgbClr val="757575"/>
                </a:solidFill>
              </a:rPr>
              <a:t>Low income families increase fresh produce and learn how to supplement their food budget growing seasonal produce </a:t>
            </a:r>
            <a:endParaRPr/>
          </a:p>
          <a:p>
            <a:pPr indent="-190500" lvl="0" marL="254000" rtl="0" algn="l">
              <a:spcBef>
                <a:spcPts val="800"/>
              </a:spcBef>
              <a:spcAft>
                <a:spcPts val="0"/>
              </a:spcAft>
              <a:buSzPts val="1100"/>
              <a:buNone/>
            </a:pPr>
            <a:r>
              <a:t/>
            </a:r>
            <a:endParaRPr/>
          </a:p>
          <a:p>
            <a:pPr indent="-190500" lvl="0" marL="254000" rtl="0" algn="l">
              <a:spcBef>
                <a:spcPts val="800"/>
              </a:spcBef>
              <a:spcAft>
                <a:spcPts val="0"/>
              </a:spcAft>
              <a:buSzPts val="1100"/>
              <a:buNone/>
            </a:pPr>
            <a:r>
              <a:t/>
            </a:r>
            <a:endParaRPr/>
          </a:p>
        </p:txBody>
      </p:sp>
      <p:pic>
        <p:nvPicPr>
          <p:cNvPr id="234" name="Google Shape;234;p35"/>
          <p:cNvPicPr preferRelativeResize="0"/>
          <p:nvPr/>
        </p:nvPicPr>
        <p:blipFill rotWithShape="1">
          <a:blip r:embed="rId3">
            <a:alphaModFix/>
          </a:blip>
          <a:srcRect b="0" l="0" r="0" t="0"/>
          <a:stretch/>
        </p:blipFill>
        <p:spPr>
          <a:xfrm>
            <a:off x="834390" y="2118538"/>
            <a:ext cx="3737610" cy="2803208"/>
          </a:xfrm>
          <a:prstGeom prst="rect">
            <a:avLst/>
          </a:prstGeom>
          <a:noFill/>
          <a:ln>
            <a:noFill/>
          </a:ln>
        </p:spPr>
      </p:pic>
      <p:sp>
        <p:nvSpPr>
          <p:cNvPr id="235" name="Google Shape;235;p35"/>
          <p:cNvSpPr txBox="1"/>
          <p:nvPr/>
        </p:nvSpPr>
        <p:spPr>
          <a:xfrm>
            <a:off x="4881461" y="3692883"/>
            <a:ext cx="1700728" cy="69249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00">
                <a:solidFill>
                  <a:srgbClr val="757575"/>
                </a:solidFill>
                <a:latin typeface="Trebuchet MS"/>
                <a:ea typeface="Trebuchet MS"/>
                <a:cs typeface="Trebuchet MS"/>
                <a:sym typeface="Trebuchet MS"/>
              </a:rPr>
              <a:t>Program Runs January - October</a:t>
            </a:r>
            <a:endParaRPr sz="1100"/>
          </a:p>
          <a:p>
            <a:pPr indent="0" lvl="0" marL="0" marR="0" rtl="0" algn="l">
              <a:spcBef>
                <a:spcPts val="0"/>
              </a:spcBef>
              <a:spcAft>
                <a:spcPts val="0"/>
              </a:spcAft>
              <a:buNone/>
            </a:pPr>
            <a:r>
              <a:rPr lang="en" sz="1400">
                <a:solidFill>
                  <a:schemeClr val="dk1"/>
                </a:solidFill>
                <a:latin typeface="Trebuchet MS"/>
                <a:ea typeface="Trebuchet MS"/>
                <a:cs typeface="Trebuchet MS"/>
                <a:sym typeface="Trebuchet MS"/>
              </a:rPr>
              <a:t> </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6"/>
          <p:cNvSpPr txBox="1"/>
          <p:nvPr>
            <p:ph type="title"/>
          </p:nvPr>
        </p:nvSpPr>
        <p:spPr>
          <a:xfrm>
            <a:off x="508000" y="457200"/>
            <a:ext cx="6447501" cy="990600"/>
          </a:xfrm>
          <a:prstGeom prst="rect">
            <a:avLst/>
          </a:prstGeom>
          <a:noFill/>
          <a:ln>
            <a:noFill/>
          </a:ln>
        </p:spPr>
        <p:txBody>
          <a:bodyPr anchorCtr="0" anchor="t" bIns="34275" lIns="68575" spcFirstLastPara="1" rIns="68575" wrap="square" tIns="34275">
            <a:normAutofit fontScale="90000"/>
          </a:bodyPr>
          <a:lstStyle/>
          <a:p>
            <a:pPr indent="0" lvl="0" marL="0" rtl="0" algn="l">
              <a:spcBef>
                <a:spcPts val="0"/>
              </a:spcBef>
              <a:spcAft>
                <a:spcPts val="0"/>
              </a:spcAft>
              <a:buClr>
                <a:schemeClr val="accent1"/>
              </a:buClr>
              <a:buSzPct val="100000"/>
              <a:buFont typeface="Trebuchet MS"/>
              <a:buNone/>
            </a:pPr>
            <a:r>
              <a:rPr lang="en"/>
              <a:t>Seed Starting Class</a:t>
            </a:r>
            <a:br>
              <a:rPr lang="en"/>
            </a:br>
            <a:r>
              <a:rPr lang="en"/>
              <a:t>3</a:t>
            </a:r>
            <a:r>
              <a:rPr baseline="30000" lang="en"/>
              <a:t>rd</a:t>
            </a:r>
            <a:r>
              <a:rPr lang="en"/>
              <a:t> Friday of Month @ Bayside 12:30-1:30 PM</a:t>
            </a:r>
            <a:endParaRPr/>
          </a:p>
        </p:txBody>
      </p:sp>
      <p:sp>
        <p:nvSpPr>
          <p:cNvPr id="242" name="Google Shape;242;p36"/>
          <p:cNvSpPr txBox="1"/>
          <p:nvPr/>
        </p:nvSpPr>
        <p:spPr>
          <a:xfrm>
            <a:off x="1084521" y="3763925"/>
            <a:ext cx="3428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lang="en" sz="1400">
                <a:solidFill>
                  <a:schemeClr val="dk1"/>
                </a:solidFill>
                <a:latin typeface="Trebuchet MS"/>
                <a:ea typeface="Trebuchet MS"/>
                <a:cs typeface="Trebuchet MS"/>
                <a:sym typeface="Trebuchet MS"/>
              </a:rPr>
              <a:t> </a:t>
            </a:r>
            <a:endParaRPr sz="1400">
              <a:solidFill>
                <a:schemeClr val="dk1"/>
              </a:solidFill>
              <a:latin typeface="Trebuchet MS"/>
              <a:ea typeface="Trebuchet MS"/>
              <a:cs typeface="Trebuchet MS"/>
              <a:sym typeface="Trebuchet MS"/>
            </a:endParaRPr>
          </a:p>
        </p:txBody>
      </p:sp>
      <p:sp>
        <p:nvSpPr>
          <p:cNvPr id="243" name="Google Shape;243;p36"/>
          <p:cNvSpPr txBox="1"/>
          <p:nvPr/>
        </p:nvSpPr>
        <p:spPr>
          <a:xfrm>
            <a:off x="5494375" y="2145118"/>
            <a:ext cx="350874" cy="35087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Trebuchet MS"/>
              <a:ea typeface="Trebuchet MS"/>
              <a:cs typeface="Trebuchet MS"/>
              <a:sym typeface="Trebuchet MS"/>
            </a:endParaRPr>
          </a:p>
        </p:txBody>
      </p:sp>
      <p:pic>
        <p:nvPicPr>
          <p:cNvPr id="244" name="Google Shape;244;p36"/>
          <p:cNvPicPr preferRelativeResize="0"/>
          <p:nvPr/>
        </p:nvPicPr>
        <p:blipFill rotWithShape="1">
          <a:blip r:embed="rId3">
            <a:alphaModFix/>
          </a:blip>
          <a:srcRect b="0" l="0" r="0" t="0"/>
          <a:stretch/>
        </p:blipFill>
        <p:spPr>
          <a:xfrm>
            <a:off x="5179252" y="1447799"/>
            <a:ext cx="2410212" cy="3262604"/>
          </a:xfrm>
          <a:prstGeom prst="rect">
            <a:avLst/>
          </a:prstGeom>
          <a:noFill/>
          <a:ln>
            <a:noFill/>
          </a:ln>
        </p:spPr>
      </p:pic>
      <p:pic>
        <p:nvPicPr>
          <p:cNvPr id="245" name="Google Shape;245;p36"/>
          <p:cNvPicPr preferRelativeResize="0"/>
          <p:nvPr/>
        </p:nvPicPr>
        <p:blipFill rotWithShape="1">
          <a:blip r:embed="rId4">
            <a:alphaModFix/>
          </a:blip>
          <a:srcRect b="0" l="0" r="0" t="0"/>
          <a:stretch/>
        </p:blipFill>
        <p:spPr>
          <a:xfrm>
            <a:off x="470456" y="1440511"/>
            <a:ext cx="4336107" cy="326260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7"/>
          <p:cNvSpPr txBox="1"/>
          <p:nvPr>
            <p:ph type="title"/>
          </p:nvPr>
        </p:nvSpPr>
        <p:spPr>
          <a:xfrm>
            <a:off x="508000" y="457200"/>
            <a:ext cx="6447501" cy="990600"/>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chemeClr val="accent1"/>
              </a:buClr>
              <a:buSzPts val="2700"/>
              <a:buFont typeface="Trebuchet MS"/>
              <a:buNone/>
            </a:pPr>
            <a:r>
              <a:rPr lang="en"/>
              <a:t>Co-Op Gardening</a:t>
            </a:r>
            <a:endParaRPr/>
          </a:p>
        </p:txBody>
      </p:sp>
      <p:sp>
        <p:nvSpPr>
          <p:cNvPr id="252" name="Google Shape;252;p37"/>
          <p:cNvSpPr txBox="1"/>
          <p:nvPr/>
        </p:nvSpPr>
        <p:spPr>
          <a:xfrm>
            <a:off x="1084521" y="3763925"/>
            <a:ext cx="34289"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lang="en" sz="1400">
                <a:solidFill>
                  <a:schemeClr val="dk1"/>
                </a:solidFill>
                <a:latin typeface="Trebuchet MS"/>
                <a:ea typeface="Trebuchet MS"/>
                <a:cs typeface="Trebuchet MS"/>
                <a:sym typeface="Trebuchet MS"/>
              </a:rPr>
              <a:t> </a:t>
            </a:r>
            <a:endParaRPr sz="1400">
              <a:solidFill>
                <a:schemeClr val="dk1"/>
              </a:solidFill>
              <a:latin typeface="Trebuchet MS"/>
              <a:ea typeface="Trebuchet MS"/>
              <a:cs typeface="Trebuchet MS"/>
              <a:sym typeface="Trebuchet MS"/>
            </a:endParaRPr>
          </a:p>
        </p:txBody>
      </p:sp>
      <p:sp>
        <p:nvSpPr>
          <p:cNvPr id="253" name="Google Shape;253;p37"/>
          <p:cNvSpPr txBox="1"/>
          <p:nvPr/>
        </p:nvSpPr>
        <p:spPr>
          <a:xfrm>
            <a:off x="5494375" y="2145118"/>
            <a:ext cx="350874" cy="350875"/>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Trebuchet MS"/>
              <a:ea typeface="Trebuchet MS"/>
              <a:cs typeface="Trebuchet MS"/>
              <a:sym typeface="Trebuchet MS"/>
            </a:endParaRPr>
          </a:p>
        </p:txBody>
      </p:sp>
      <p:pic>
        <p:nvPicPr>
          <p:cNvPr id="254" name="Google Shape;254;p37"/>
          <p:cNvPicPr preferRelativeResize="0"/>
          <p:nvPr/>
        </p:nvPicPr>
        <p:blipFill rotWithShape="1">
          <a:blip r:embed="rId3">
            <a:alphaModFix/>
          </a:blip>
          <a:srcRect b="0" l="0" r="0" t="0"/>
          <a:stretch/>
        </p:blipFill>
        <p:spPr>
          <a:xfrm>
            <a:off x="5328374" y="260668"/>
            <a:ext cx="1780697" cy="2374263"/>
          </a:xfrm>
          <a:prstGeom prst="rect">
            <a:avLst/>
          </a:prstGeom>
          <a:noFill/>
          <a:ln>
            <a:noFill/>
          </a:ln>
        </p:spPr>
      </p:pic>
      <p:pic>
        <p:nvPicPr>
          <p:cNvPr id="255" name="Google Shape;255;p37"/>
          <p:cNvPicPr preferRelativeResize="0"/>
          <p:nvPr/>
        </p:nvPicPr>
        <p:blipFill rotWithShape="1">
          <a:blip r:embed="rId4">
            <a:alphaModFix/>
          </a:blip>
          <a:srcRect b="0" l="0" r="0" t="0"/>
          <a:stretch/>
        </p:blipFill>
        <p:spPr>
          <a:xfrm>
            <a:off x="509374" y="1292678"/>
            <a:ext cx="4241106" cy="3180830"/>
          </a:xfrm>
          <a:prstGeom prst="rect">
            <a:avLst/>
          </a:prstGeom>
          <a:noFill/>
          <a:ln>
            <a:noFill/>
          </a:ln>
        </p:spPr>
      </p:pic>
      <p:pic>
        <p:nvPicPr>
          <p:cNvPr id="256" name="Google Shape;256;p37"/>
          <p:cNvPicPr preferRelativeResize="0"/>
          <p:nvPr/>
        </p:nvPicPr>
        <p:blipFill rotWithShape="1">
          <a:blip r:embed="rId5">
            <a:alphaModFix/>
          </a:blip>
          <a:srcRect b="0" l="0" r="0" t="0"/>
          <a:stretch/>
        </p:blipFill>
        <p:spPr>
          <a:xfrm>
            <a:off x="5328374" y="2751971"/>
            <a:ext cx="2821053" cy="216718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8"/>
          <p:cNvSpPr txBox="1"/>
          <p:nvPr>
            <p:ph type="title"/>
          </p:nvPr>
        </p:nvSpPr>
        <p:spPr>
          <a:xfrm>
            <a:off x="0" y="457200"/>
            <a:ext cx="7644742" cy="990600"/>
          </a:xfrm>
          <a:prstGeom prst="rect">
            <a:avLst/>
          </a:prstGeom>
          <a:noFill/>
          <a:ln>
            <a:noFill/>
          </a:ln>
        </p:spPr>
        <p:txBody>
          <a:bodyPr anchorCtr="0" anchor="t" bIns="34275" lIns="68575" spcFirstLastPara="1" rIns="68575" wrap="square" tIns="34275">
            <a:noAutofit/>
          </a:bodyPr>
          <a:lstStyle/>
          <a:p>
            <a:pPr indent="0" lvl="0" marL="0" rtl="0" algn="ctr">
              <a:spcBef>
                <a:spcPts val="0"/>
              </a:spcBef>
              <a:spcAft>
                <a:spcPts val="0"/>
              </a:spcAft>
              <a:buClr>
                <a:schemeClr val="accent1"/>
              </a:buClr>
              <a:buSzPts val="2400"/>
              <a:buFont typeface="Trebuchet MS"/>
              <a:buNone/>
            </a:pPr>
            <a:r>
              <a:rPr lang="en" sz="2400"/>
              <a:t>Bayside’s Environmental Learning Center  </a:t>
            </a:r>
            <a:br>
              <a:rPr lang="en" sz="2400"/>
            </a:br>
            <a:r>
              <a:rPr lang="en" sz="2400"/>
              <a:t>Gardens</a:t>
            </a:r>
            <a:endParaRPr/>
          </a:p>
        </p:txBody>
      </p:sp>
      <p:sp>
        <p:nvSpPr>
          <p:cNvPr id="263" name="Google Shape;263;p38"/>
          <p:cNvSpPr txBox="1"/>
          <p:nvPr>
            <p:ph idx="1" type="body"/>
          </p:nvPr>
        </p:nvSpPr>
        <p:spPr>
          <a:xfrm>
            <a:off x="508000" y="1620442"/>
            <a:ext cx="6917558" cy="3065858"/>
          </a:xfrm>
          <a:prstGeom prst="rect">
            <a:avLst/>
          </a:prstGeom>
          <a:noFill/>
          <a:ln>
            <a:noFill/>
          </a:ln>
        </p:spPr>
        <p:txBody>
          <a:bodyPr anchorCtr="0" anchor="t" bIns="34275" lIns="68575" spcFirstLastPara="1" rIns="68575" wrap="square" tIns="34275">
            <a:normAutofit lnSpcReduction="10000"/>
          </a:bodyPr>
          <a:lstStyle/>
          <a:p>
            <a:pPr indent="-254000" lvl="0" marL="254000" rtl="0" algn="l">
              <a:spcBef>
                <a:spcPts val="0"/>
              </a:spcBef>
              <a:spcAft>
                <a:spcPts val="0"/>
              </a:spcAft>
              <a:buSzPts val="1400"/>
              <a:buChar char="►"/>
            </a:pPr>
            <a:r>
              <a:rPr lang="en" sz="1800"/>
              <a:t>Co-Op Garden</a:t>
            </a:r>
            <a:endParaRPr/>
          </a:p>
          <a:p>
            <a:pPr indent="-254000" lvl="0" marL="254000" rtl="0" algn="l">
              <a:spcBef>
                <a:spcPts val="800"/>
              </a:spcBef>
              <a:spcAft>
                <a:spcPts val="0"/>
              </a:spcAft>
              <a:buSzPts val="1400"/>
              <a:buChar char="►"/>
            </a:pPr>
            <a:r>
              <a:rPr lang="en" sz="1800"/>
              <a:t>Advancing Students Forward (ASF) Garden</a:t>
            </a:r>
            <a:endParaRPr/>
          </a:p>
          <a:p>
            <a:pPr indent="-254000" lvl="0" marL="254000" rtl="0" algn="l">
              <a:spcBef>
                <a:spcPts val="800"/>
              </a:spcBef>
              <a:spcAft>
                <a:spcPts val="0"/>
              </a:spcAft>
              <a:buSzPts val="1400"/>
              <a:buChar char="►"/>
            </a:pPr>
            <a:r>
              <a:rPr lang="en" sz="1800"/>
              <a:t>Linda Vista Community Garden </a:t>
            </a:r>
            <a:endParaRPr/>
          </a:p>
          <a:p>
            <a:pPr indent="-254000" lvl="0" marL="254000" rtl="0" algn="l">
              <a:spcBef>
                <a:spcPts val="800"/>
              </a:spcBef>
              <a:spcAft>
                <a:spcPts val="0"/>
              </a:spcAft>
              <a:buSzPts val="1400"/>
              <a:buChar char="►"/>
            </a:pPr>
            <a:r>
              <a:rPr lang="en" sz="1800"/>
              <a:t>Local School Garden Engagement </a:t>
            </a:r>
            <a:endParaRPr/>
          </a:p>
          <a:p>
            <a:pPr indent="-209550" lvl="1" marL="558800" rtl="0" algn="l">
              <a:spcBef>
                <a:spcPts val="800"/>
              </a:spcBef>
              <a:spcAft>
                <a:spcPts val="0"/>
              </a:spcAft>
              <a:buSzPts val="1300"/>
              <a:buChar char="►"/>
            </a:pPr>
            <a:r>
              <a:rPr lang="en" sz="1700"/>
              <a:t>Montgomery Middle School Garden </a:t>
            </a:r>
            <a:endParaRPr/>
          </a:p>
          <a:p>
            <a:pPr indent="-209550" lvl="1" marL="558800" rtl="0" algn="l">
              <a:spcBef>
                <a:spcPts val="800"/>
              </a:spcBef>
              <a:spcAft>
                <a:spcPts val="0"/>
              </a:spcAft>
              <a:buSzPts val="1300"/>
              <a:buChar char="►"/>
            </a:pPr>
            <a:r>
              <a:rPr lang="en" sz="1700"/>
              <a:t>High Tech High Mesa</a:t>
            </a:r>
            <a:endParaRPr/>
          </a:p>
          <a:p>
            <a:pPr indent="-209550" lvl="1" marL="558800" rtl="0" algn="l">
              <a:spcBef>
                <a:spcPts val="800"/>
              </a:spcBef>
              <a:spcAft>
                <a:spcPts val="0"/>
              </a:spcAft>
              <a:buSzPts val="1300"/>
              <a:buChar char="►"/>
            </a:pPr>
            <a:r>
              <a:rPr lang="en" sz="1700"/>
              <a:t>Carson Elementary</a:t>
            </a:r>
            <a:endParaRPr/>
          </a:p>
          <a:p>
            <a:pPr indent="-209550" lvl="1" marL="558800" rtl="0" algn="l">
              <a:spcBef>
                <a:spcPts val="800"/>
              </a:spcBef>
              <a:spcAft>
                <a:spcPts val="0"/>
              </a:spcAft>
              <a:buSzPts val="1300"/>
              <a:buChar char="►"/>
            </a:pPr>
            <a:r>
              <a:rPr lang="en" sz="1700"/>
              <a:t>Linda Vista Elementary </a:t>
            </a:r>
            <a:endParaRPr/>
          </a:p>
          <a:p>
            <a:pPr indent="-209550" lvl="1" marL="558800" rtl="0" algn="l">
              <a:spcBef>
                <a:spcPts val="800"/>
              </a:spcBef>
              <a:spcAft>
                <a:spcPts val="0"/>
              </a:spcAft>
              <a:buSzPts val="1300"/>
              <a:buChar char="►"/>
            </a:pPr>
            <a:r>
              <a:rPr lang="en" sz="1700"/>
              <a:t>San Diego Cooperative Charter School </a:t>
            </a:r>
            <a:endParaRPr/>
          </a:p>
          <a:p>
            <a:pPr indent="0" lvl="0" marL="0" rtl="0" algn="l">
              <a:spcBef>
                <a:spcPts val="800"/>
              </a:spcBef>
              <a:spcAft>
                <a:spcPts val="0"/>
              </a:spcAft>
              <a:buSzPts val="1400"/>
              <a:buNone/>
            </a:pPr>
            <a:r>
              <a:t/>
            </a:r>
            <a:endParaRPr sz="1800"/>
          </a:p>
          <a:p>
            <a:pPr indent="0" lvl="0" marL="0" rtl="0" algn="l">
              <a:spcBef>
                <a:spcPts val="800"/>
              </a:spcBef>
              <a:spcAft>
                <a:spcPts val="0"/>
              </a:spcAft>
              <a:buSzPts val="1400"/>
              <a:buNone/>
            </a:pPr>
            <a:r>
              <a:t/>
            </a:r>
            <a:endParaRPr sz="1800"/>
          </a:p>
          <a:p>
            <a:pPr indent="-152400" lvl="1" marL="558800" rtl="0" algn="l">
              <a:spcBef>
                <a:spcPts val="800"/>
              </a:spcBef>
              <a:spcAft>
                <a:spcPts val="0"/>
              </a:spcAft>
              <a:buSzPts val="1000"/>
              <a:buNone/>
            </a:pPr>
            <a:r>
              <a:t/>
            </a:r>
            <a:endParaRPr/>
          </a:p>
        </p:txBody>
      </p:sp>
      <p:pic>
        <p:nvPicPr>
          <p:cNvPr id="264" name="Google Shape;264;p38"/>
          <p:cNvPicPr preferRelativeResize="0"/>
          <p:nvPr/>
        </p:nvPicPr>
        <p:blipFill rotWithShape="1">
          <a:blip r:embed="rId3">
            <a:alphaModFix/>
          </a:blip>
          <a:srcRect b="0" l="0" r="0" t="0"/>
          <a:stretch/>
        </p:blipFill>
        <p:spPr>
          <a:xfrm>
            <a:off x="5685790" y="1076355"/>
            <a:ext cx="2746049" cy="383198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